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tiff" ContentType="image/tiff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1.svg" ContentType="image/svg+xml"/>
  <Override PartName="/ppt/media/image103.svg" ContentType="image/svg+xml"/>
  <Override PartName="/ppt/media/image105.svg" ContentType="image/svg+xml"/>
  <Override PartName="/ppt/media/image11.svg" ContentType="image/svg+xml"/>
  <Override PartName="/ppt/media/image114.svg" ContentType="image/svg+xml"/>
  <Override PartName="/ppt/media/image116.svg" ContentType="image/svg+xml"/>
  <Override PartName="/ppt/media/image118.svg" ContentType="image/svg+xml"/>
  <Override PartName="/ppt/media/image121.svg" ContentType="image/svg+xml"/>
  <Override PartName="/ppt/media/image123.svg" ContentType="image/svg+xml"/>
  <Override PartName="/ppt/media/image13.svg" ContentType="image/svg+xml"/>
  <Override PartName="/ppt/media/image136.svg" ContentType="image/svg+xml"/>
  <Override PartName="/ppt/media/image138.svg" ContentType="image/svg+xml"/>
  <Override PartName="/ppt/media/image139.svg" ContentType="image/svg+xml"/>
  <Override PartName="/ppt/media/image141.svg" ContentType="image/svg+xml"/>
  <Override PartName="/ppt/media/image146.svg" ContentType="image/svg+xml"/>
  <Override PartName="/ppt/media/image147.svg" ContentType="image/svg+xml"/>
  <Override PartName="/ppt/media/image149.svg" ContentType="image/svg+xml"/>
  <Override PartName="/ppt/media/image15.svg" ContentType="image/svg+xml"/>
  <Override PartName="/ppt/media/image151.svg" ContentType="image/svg+xml"/>
  <Override PartName="/ppt/media/image154.svg" ContentType="image/svg+xml"/>
  <Override PartName="/ppt/media/image155.svg" ContentType="image/svg+xml"/>
  <Override PartName="/ppt/media/image157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16.svg" ContentType="image/svg+xml"/>
  <Override PartName="/ppt/media/image218.svg" ContentType="image/svg+xml"/>
  <Override PartName="/ppt/media/image22.svg" ContentType="image/svg+xml"/>
  <Override PartName="/ppt/media/image220.svg" ContentType="image/svg+xml"/>
  <Override PartName="/ppt/media/image222.svg" ContentType="image/svg+xml"/>
  <Override PartName="/ppt/media/image224.svg" ContentType="image/svg+xml"/>
  <Override PartName="/ppt/media/image226.svg" ContentType="image/svg+xml"/>
  <Override PartName="/ppt/media/image228.svg" ContentType="image/svg+xml"/>
  <Override PartName="/ppt/media/image230.svg" ContentType="image/svg+xml"/>
  <Override PartName="/ppt/media/image232.svg" ContentType="image/svg+xml"/>
  <Override PartName="/ppt/media/image234.svg" ContentType="image/svg+xml"/>
  <Override PartName="/ppt/media/image236.svg" ContentType="image/svg+xml"/>
  <Override PartName="/ppt/media/image238.svg" ContentType="image/svg+xml"/>
  <Override PartName="/ppt/media/image24.svg" ContentType="image/svg+xml"/>
  <Override PartName="/ppt/media/image240.svg" ContentType="image/svg+xml"/>
  <Override PartName="/ppt/media/image242.svg" ContentType="image/svg+xml"/>
  <Override PartName="/ppt/media/image244.svg" ContentType="image/svg+xml"/>
  <Override PartName="/ppt/media/image246.svg" ContentType="image/svg+xml"/>
  <Override PartName="/ppt/media/image26.svg" ContentType="image/svg+xml"/>
  <Override PartName="/ppt/media/image28.svg" ContentType="image/svg+xml"/>
  <Override PartName="/ppt/media/image33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40.svg" ContentType="image/svg+xml"/>
  <Override PartName="/ppt/media/image42.svg" ContentType="image/svg+xml"/>
  <Override PartName="/ppt/media/image49.svg" ContentType="image/svg+xml"/>
  <Override PartName="/ppt/media/image56.svg" ContentType="image/svg+xml"/>
  <Override PartName="/ppt/media/image58.svg" ContentType="image/svg+xml"/>
  <Override PartName="/ppt/media/image6.svg" ContentType="image/svg+xml"/>
  <Override PartName="/ppt/media/image60.svg" ContentType="image/svg+xml"/>
  <Override PartName="/ppt/media/image78.svg" ContentType="image/svg+xml"/>
  <Override PartName="/ppt/media/image86.svg" ContentType="image/svg+xml"/>
  <Override PartName="/ppt/media/image88.svg" ContentType="image/svg+xml"/>
  <Override PartName="/ppt/media/image9.svg" ContentType="image/svg+xml"/>
  <Override PartName="/ppt/media/image9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1138" r:id="rId4"/>
    <p:sldId id="1458" r:id="rId5"/>
    <p:sldId id="1459" r:id="rId6"/>
    <p:sldId id="1460" r:id="rId7"/>
    <p:sldId id="1461" r:id="rId9"/>
    <p:sldId id="1462" r:id="rId10"/>
    <p:sldId id="1463" r:id="rId11"/>
    <p:sldId id="1464" r:id="rId12"/>
    <p:sldId id="1198" r:id="rId13"/>
    <p:sldId id="1257" r:id="rId14"/>
    <p:sldId id="1258" r:id="rId15"/>
    <p:sldId id="995" r:id="rId16"/>
    <p:sldId id="1055" r:id="rId17"/>
    <p:sldId id="993" r:id="rId18"/>
    <p:sldId id="998" r:id="rId19"/>
    <p:sldId id="1000" r:id="rId20"/>
    <p:sldId id="1001" r:id="rId21"/>
    <p:sldId id="996" r:id="rId22"/>
    <p:sldId id="1006" r:id="rId23"/>
    <p:sldId id="994" r:id="rId24"/>
    <p:sldId id="1061" r:id="rId25"/>
    <p:sldId id="1004" r:id="rId26"/>
    <p:sldId id="1032" r:id="rId27"/>
    <p:sldId id="1059" r:id="rId28"/>
    <p:sldId id="1060" r:id="rId29"/>
    <p:sldId id="1009" r:id="rId30"/>
    <p:sldId id="1034" r:id="rId31"/>
    <p:sldId id="1457" r:id="rId32"/>
    <p:sldId id="1056" r:id="rId33"/>
    <p:sldId id="1058" r:id="rId34"/>
    <p:sldId id="1012" r:id="rId35"/>
    <p:sldId id="1039" r:id="rId36"/>
    <p:sldId id="1035" r:id="rId37"/>
    <p:sldId id="1016" r:id="rId38"/>
    <p:sldId id="1036" r:id="rId39"/>
    <p:sldId id="1037" r:id="rId40"/>
    <p:sldId id="1018" r:id="rId41"/>
    <p:sldId id="1021" r:id="rId42"/>
    <p:sldId id="1038" r:id="rId43"/>
    <p:sldId id="1062" r:id="rId44"/>
    <p:sldId id="1029" r:id="rId45"/>
    <p:sldId id="1065" r:id="rId46"/>
    <p:sldId id="1068" r:id="rId47"/>
    <p:sldId id="1063" r:id="rId48"/>
    <p:sldId id="1069" r:id="rId49"/>
    <p:sldId id="1070" r:id="rId50"/>
    <p:sldId id="1071" r:id="rId51"/>
    <p:sldId id="1235" r:id="rId52"/>
    <p:sldId id="1264" r:id="rId53"/>
    <p:sldId id="1268" r:id="rId54"/>
    <p:sldId id="1269" r:id="rId55"/>
    <p:sldId id="1271" r:id="rId56"/>
    <p:sldId id="1270" r:id="rId57"/>
    <p:sldId id="1261" r:id="rId58"/>
    <p:sldId id="1262" r:id="rId59"/>
    <p:sldId id="1263" r:id="rId60"/>
    <p:sldId id="1275" r:id="rId61"/>
    <p:sldId id="1276" r:id="rId62"/>
    <p:sldId id="1279" r:id="rId63"/>
    <p:sldId id="1277" r:id="rId64"/>
    <p:sldId id="1280" r:id="rId65"/>
    <p:sldId id="1281" r:id="rId66"/>
    <p:sldId id="1283" r:id="rId67"/>
    <p:sldId id="1284" r:id="rId68"/>
    <p:sldId id="1301" r:id="rId69"/>
    <p:sldId id="1298" r:id="rId70"/>
    <p:sldId id="1299" r:id="rId71"/>
    <p:sldId id="1303" r:id="rId72"/>
    <p:sldId id="1304" r:id="rId73"/>
    <p:sldId id="1305" r:id="rId74"/>
    <p:sldId id="1282" r:id="rId75"/>
    <p:sldId id="1307" r:id="rId76"/>
    <p:sldId id="1286" r:id="rId77"/>
    <p:sldId id="1311" r:id="rId78"/>
    <p:sldId id="1465" r:id="rId79"/>
    <p:sldId id="1294" r:id="rId80"/>
    <p:sldId id="1287" r:id="rId81"/>
    <p:sldId id="1312" r:id="rId82"/>
    <p:sldId id="1315" r:id="rId83"/>
    <p:sldId id="1316" r:id="rId84"/>
    <p:sldId id="1317" r:id="rId85"/>
    <p:sldId id="1314" r:id="rId86"/>
    <p:sldId id="1318" r:id="rId87"/>
    <p:sldId id="1295" r:id="rId88"/>
    <p:sldId id="1319" r:id="rId89"/>
    <p:sldId id="1289" r:id="rId90"/>
    <p:sldId id="1313" r:id="rId91"/>
    <p:sldId id="1466" r:id="rId92"/>
    <p:sldId id="1467" r:id="rId93"/>
    <p:sldId id="1468" r:id="rId94"/>
    <p:sldId id="1297" r:id="rId95"/>
    <p:sldId id="1291" r:id="rId96"/>
    <p:sldId id="1320" r:id="rId97"/>
    <p:sldId id="1296" r:id="rId98"/>
    <p:sldId id="1322" r:id="rId99"/>
    <p:sldId id="1293" r:id="rId100"/>
    <p:sldId id="1292" r:id="rId101"/>
    <p:sldId id="1321" r:id="rId102"/>
    <p:sldId id="1323" r:id="rId103"/>
    <p:sldId id="1333" r:id="rId104"/>
    <p:sldId id="1324" r:id="rId105"/>
    <p:sldId id="1334" r:id="rId106"/>
    <p:sldId id="1329" r:id="rId107"/>
    <p:sldId id="1097" r:id="rId108"/>
    <p:sldId id="1089" r:id="rId109"/>
    <p:sldId id="1331" r:id="rId110"/>
    <p:sldId id="1332" r:id="rId111"/>
    <p:sldId id="1335" r:id="rId112"/>
    <p:sldId id="1337" r:id="rId113"/>
    <p:sldId id="1339" r:id="rId114"/>
    <p:sldId id="1092" r:id="rId115"/>
    <p:sldId id="1336" r:id="rId116"/>
    <p:sldId id="1338" r:id="rId117"/>
    <p:sldId id="1091" r:id="rId118"/>
    <p:sldId id="1308" r:id="rId119"/>
    <p:sldId id="1366" r:id="rId120"/>
    <p:sldId id="1364" r:id="rId121"/>
    <p:sldId id="1365" r:id="rId122"/>
    <p:sldId id="1361" r:id="rId123"/>
    <p:sldId id="1362" r:id="rId124"/>
    <p:sldId id="1363" r:id="rId125"/>
    <p:sldId id="1309" r:id="rId126"/>
    <p:sldId id="1368" r:id="rId127"/>
    <p:sldId id="1367" r:id="rId128"/>
    <p:sldId id="1369" r:id="rId129"/>
    <p:sldId id="1371" r:id="rId130"/>
    <p:sldId id="1370" r:id="rId131"/>
    <p:sldId id="1340" r:id="rId132"/>
    <p:sldId id="1341" r:id="rId133"/>
    <p:sldId id="1376" r:id="rId134"/>
    <p:sldId id="1377" r:id="rId135"/>
    <p:sldId id="1378" r:id="rId136"/>
    <p:sldId id="1344" r:id="rId137"/>
    <p:sldId id="1372" r:id="rId138"/>
    <p:sldId id="1343" r:id="rId139"/>
    <p:sldId id="1373" r:id="rId140"/>
    <p:sldId id="1374" r:id="rId141"/>
    <p:sldId id="1379" r:id="rId142"/>
    <p:sldId id="1375" r:id="rId143"/>
    <p:sldId id="1348" r:id="rId144"/>
    <p:sldId id="1350" r:id="rId145"/>
    <p:sldId id="1351" r:id="rId146"/>
    <p:sldId id="1352" r:id="rId147"/>
    <p:sldId id="1386" r:id="rId148"/>
    <p:sldId id="1357" r:id="rId149"/>
    <p:sldId id="1353" r:id="rId150"/>
    <p:sldId id="1380" r:id="rId151"/>
    <p:sldId id="1383" r:id="rId152"/>
    <p:sldId id="1385" r:id="rId153"/>
    <p:sldId id="1381" r:id="rId154"/>
    <p:sldId id="1382" r:id="rId155"/>
    <p:sldId id="1358" r:id="rId156"/>
    <p:sldId id="1387" r:id="rId157"/>
    <p:sldId id="1388" r:id="rId158"/>
    <p:sldId id="1355" r:id="rId159"/>
    <p:sldId id="1345" r:id="rId160"/>
    <p:sldId id="1346" r:id="rId161"/>
    <p:sldId id="1391" r:id="rId162"/>
    <p:sldId id="1395" r:id="rId163"/>
    <p:sldId id="1396" r:id="rId164"/>
    <p:sldId id="1394" r:id="rId165"/>
    <p:sldId id="1411" r:id="rId166"/>
    <p:sldId id="1412" r:id="rId167"/>
    <p:sldId id="1413" r:id="rId168"/>
    <p:sldId id="1414" r:id="rId169"/>
    <p:sldId id="1417" r:id="rId170"/>
    <p:sldId id="1415" r:id="rId171"/>
    <p:sldId id="1419" r:id="rId172"/>
    <p:sldId id="1422" r:id="rId173"/>
    <p:sldId id="1430" r:id="rId174"/>
    <p:sldId id="1416" r:id="rId175"/>
    <p:sldId id="1421" r:id="rId176"/>
    <p:sldId id="1423" r:id="rId177"/>
    <p:sldId id="1425" r:id="rId178"/>
    <p:sldId id="1426" r:id="rId179"/>
    <p:sldId id="1431" r:id="rId180"/>
    <p:sldId id="1427" r:id="rId181"/>
    <p:sldId id="1428" r:id="rId182"/>
    <p:sldId id="1432" r:id="rId183"/>
    <p:sldId id="1438" r:id="rId184"/>
    <p:sldId id="1409" r:id="rId185"/>
    <p:sldId id="1410" r:id="rId186"/>
    <p:sldId id="1407" r:id="rId187"/>
    <p:sldId id="1405" r:id="rId188"/>
    <p:sldId id="1406" r:id="rId189"/>
    <p:sldId id="1398" r:id="rId190"/>
    <p:sldId id="1399" r:id="rId191"/>
    <p:sldId id="1400" r:id="rId192"/>
    <p:sldId id="1433" r:id="rId193"/>
    <p:sldId id="1435" r:id="rId194"/>
    <p:sldId id="1439" r:id="rId195"/>
    <p:sldId id="1447" r:id="rId196"/>
    <p:sldId id="1448" r:id="rId197"/>
    <p:sldId id="1449" r:id="rId198"/>
    <p:sldId id="1450" r:id="rId199"/>
    <p:sldId id="1451" r:id="rId200"/>
    <p:sldId id="1440" r:id="rId201"/>
    <p:sldId id="1446" r:id="rId202"/>
    <p:sldId id="1452" r:id="rId203"/>
    <p:sldId id="1441" r:id="rId204"/>
    <p:sldId id="1453" r:id="rId205"/>
    <p:sldId id="1445" r:id="rId206"/>
    <p:sldId id="1454" r:id="rId207"/>
    <p:sldId id="1456" r:id="rId208"/>
    <p:sldId id="1455" r:id="rId209"/>
    <p:sldId id="1390" r:id="rId210"/>
    <p:sldId id="1436" r:id="rId211"/>
    <p:sldId id="1342" r:id="rId212"/>
    <p:sldId id="1389" r:id="rId213"/>
    <p:sldId id="1354" r:id="rId214"/>
    <p:sldId id="1306" r:id="rId215"/>
    <p:sldId id="278" r:id="rId216"/>
    <p:sldId id="1256" r:id="rId217"/>
    <p:sldId id="1197" r:id="rId218"/>
    <p:sldId id="1223" r:id="rId219"/>
    <p:sldId id="817" r:id="rId220"/>
    <p:sldId id="1254" r:id="rId22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B1B"/>
    <a:srgbClr val="C0A523"/>
    <a:srgbClr val="E4CF3D"/>
    <a:srgbClr val="660066"/>
    <a:srgbClr val="99FF66"/>
    <a:srgbClr val="224C8A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4" autoAdjust="0"/>
    <p:restoredTop sz="94536"/>
  </p:normalViewPr>
  <p:slideViewPr>
    <p:cSldViewPr snapToGrid="0" snapToObjects="1" showGuides="1">
      <p:cViewPr varScale="1">
        <p:scale>
          <a:sx n="116" d="100"/>
          <a:sy n="116" d="100"/>
        </p:scale>
        <p:origin x="232" y="4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8" Type="http://schemas.openxmlformats.org/officeDocument/2006/relationships/customXml" Target="../customXml/item3.xml"/><Relationship Id="rId227" Type="http://schemas.openxmlformats.org/officeDocument/2006/relationships/customXml" Target="../customXml/item2.xml"/><Relationship Id="rId226" Type="http://schemas.openxmlformats.org/officeDocument/2006/relationships/customXml" Target="../customXml/item1.xml"/><Relationship Id="rId225" Type="http://schemas.openxmlformats.org/officeDocument/2006/relationships/commentAuthors" Target="commentAuthors.xml"/><Relationship Id="rId224" Type="http://schemas.openxmlformats.org/officeDocument/2006/relationships/tableStyles" Target="tableStyles.xml"/><Relationship Id="rId223" Type="http://schemas.openxmlformats.org/officeDocument/2006/relationships/viewProps" Target="viewProps.xml"/><Relationship Id="rId222" Type="http://schemas.openxmlformats.org/officeDocument/2006/relationships/presProps" Target="presProps.xml"/><Relationship Id="rId221" Type="http://schemas.openxmlformats.org/officeDocument/2006/relationships/slide" Target="slides/slide218.xml"/><Relationship Id="rId220" Type="http://schemas.openxmlformats.org/officeDocument/2006/relationships/slide" Target="slides/slide217.xml"/><Relationship Id="rId22" Type="http://schemas.openxmlformats.org/officeDocument/2006/relationships/slide" Target="slides/slide19.xml"/><Relationship Id="rId219" Type="http://schemas.openxmlformats.org/officeDocument/2006/relationships/slide" Target="slides/slide216.xml"/><Relationship Id="rId218" Type="http://schemas.openxmlformats.org/officeDocument/2006/relationships/slide" Target="slides/slide215.xml"/><Relationship Id="rId217" Type="http://schemas.openxmlformats.org/officeDocument/2006/relationships/slide" Target="slides/slide214.xml"/><Relationship Id="rId216" Type="http://schemas.openxmlformats.org/officeDocument/2006/relationships/slide" Target="slides/slide213.xml"/><Relationship Id="rId215" Type="http://schemas.openxmlformats.org/officeDocument/2006/relationships/slide" Target="slides/slide212.xml"/><Relationship Id="rId214" Type="http://schemas.openxmlformats.org/officeDocument/2006/relationships/slide" Target="slides/slide211.xml"/><Relationship Id="rId213" Type="http://schemas.openxmlformats.org/officeDocument/2006/relationships/slide" Target="slides/slide210.xml"/><Relationship Id="rId212" Type="http://schemas.openxmlformats.org/officeDocument/2006/relationships/slide" Target="slides/slide209.xml"/><Relationship Id="rId211" Type="http://schemas.openxmlformats.org/officeDocument/2006/relationships/slide" Target="slides/slide208.xml"/><Relationship Id="rId210" Type="http://schemas.openxmlformats.org/officeDocument/2006/relationships/slide" Target="slides/slide207.xml"/><Relationship Id="rId21" Type="http://schemas.openxmlformats.org/officeDocument/2006/relationships/slide" Target="slides/slide18.xml"/><Relationship Id="rId209" Type="http://schemas.openxmlformats.org/officeDocument/2006/relationships/slide" Target="slides/slide206.xml"/><Relationship Id="rId208" Type="http://schemas.openxmlformats.org/officeDocument/2006/relationships/slide" Target="slides/slide205.xml"/><Relationship Id="rId207" Type="http://schemas.openxmlformats.org/officeDocument/2006/relationships/slide" Target="slides/slide204.xml"/><Relationship Id="rId206" Type="http://schemas.openxmlformats.org/officeDocument/2006/relationships/slide" Target="slides/slide203.xml"/><Relationship Id="rId205" Type="http://schemas.openxmlformats.org/officeDocument/2006/relationships/slide" Target="slides/slide202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4cac41f932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4cac41f932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  <a:endParaRPr lang="en-GB" dirty="0"/>
          </a:p>
          <a:p>
            <a:r>
              <a:rPr lang="en-GB" dirty="0"/>
              <a:t>Date 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/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68.png"/><Relationship Id="rId4" Type="http://schemas.openxmlformats.org/officeDocument/2006/relationships/image" Target="../media/image31.png"/><Relationship Id="rId3" Type="http://schemas.openxmlformats.org/officeDocument/2006/relationships/image" Target="../media/image32.png"/><Relationship Id="rId2" Type="http://schemas.openxmlformats.org/officeDocument/2006/relationships/image" Target="../media/image67.png"/><Relationship Id="rId1" Type="http://schemas.openxmlformats.org/officeDocument/2006/relationships/image" Target="../media/image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7.png"/></Relationships>
</file>

<file path=ppt/slides/_rels/slide10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hyperlink" Target="https://docs.microsoft.com/en-us/azure/aks/virtual-nodes-cli#known-limitations" TargetMode="External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3" Type="http://schemas.openxmlformats.org/officeDocument/2006/relationships/image" Target="../media/image30.png"/><Relationship Id="rId2" Type="http://schemas.openxmlformats.org/officeDocument/2006/relationships/image" Target="../media/image67.png"/><Relationship Id="rId1" Type="http://schemas.openxmlformats.org/officeDocument/2006/relationships/image" Target="../media/image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8" Type="http://schemas.openxmlformats.org/officeDocument/2006/relationships/image" Target="../media/image81.png"/><Relationship Id="rId7" Type="http://schemas.openxmlformats.org/officeDocument/2006/relationships/image" Target="../media/image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0.png"/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5" Type="http://schemas.openxmlformats.org/officeDocument/2006/relationships/slideLayout" Target="../slideLayouts/slideLayout11.xml"/><Relationship Id="rId14" Type="http://schemas.openxmlformats.org/officeDocument/2006/relationships/image" Target="../media/image44.png"/><Relationship Id="rId13" Type="http://schemas.openxmlformats.org/officeDocument/2006/relationships/image" Target="../media/image84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83.png"/><Relationship Id="rId1" Type="http://schemas.openxmlformats.org/officeDocument/2006/relationships/image" Target="../media/image5.pn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86.svg"/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6.svg"/><Relationship Id="rId1" Type="http://schemas.openxmlformats.org/officeDocument/2006/relationships/image" Target="../media/image85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32.png"/><Relationship Id="rId7" Type="http://schemas.openxmlformats.org/officeDocument/2006/relationships/image" Target="../media/image36.svg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5" Type="http://schemas.openxmlformats.org/officeDocument/2006/relationships/slideLayout" Target="../slideLayouts/slideLayout11.xml"/><Relationship Id="rId14" Type="http://schemas.openxmlformats.org/officeDocument/2006/relationships/image" Target="../media/image88.svg"/><Relationship Id="rId13" Type="http://schemas.openxmlformats.org/officeDocument/2006/relationships/image" Target="../media/image87.png"/><Relationship Id="rId12" Type="http://schemas.openxmlformats.org/officeDocument/2006/relationships/image" Target="../media/image86.svg"/><Relationship Id="rId11" Type="http://schemas.openxmlformats.org/officeDocument/2006/relationships/image" Target="../media/image85.png"/><Relationship Id="rId10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32.png"/><Relationship Id="rId7" Type="http://schemas.openxmlformats.org/officeDocument/2006/relationships/image" Target="../media/image36.svg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1.xml"/><Relationship Id="rId15" Type="http://schemas.openxmlformats.org/officeDocument/2006/relationships/image" Target="../media/image44.png"/><Relationship Id="rId14" Type="http://schemas.openxmlformats.org/officeDocument/2006/relationships/image" Target="../media/image88.svg"/><Relationship Id="rId13" Type="http://schemas.openxmlformats.org/officeDocument/2006/relationships/image" Target="../media/image87.png"/><Relationship Id="rId12" Type="http://schemas.openxmlformats.org/officeDocument/2006/relationships/image" Target="../media/image86.svg"/><Relationship Id="rId11" Type="http://schemas.openxmlformats.org/officeDocument/2006/relationships/image" Target="../media/image85.png"/><Relationship Id="rId10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32.png"/><Relationship Id="rId7" Type="http://schemas.openxmlformats.org/officeDocument/2006/relationships/image" Target="../media/image36.svg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1.xml"/><Relationship Id="rId15" Type="http://schemas.openxmlformats.org/officeDocument/2006/relationships/image" Target="../media/image44.png"/><Relationship Id="rId14" Type="http://schemas.openxmlformats.org/officeDocument/2006/relationships/image" Target="../media/image88.svg"/><Relationship Id="rId13" Type="http://schemas.openxmlformats.org/officeDocument/2006/relationships/image" Target="../media/image87.png"/><Relationship Id="rId12" Type="http://schemas.openxmlformats.org/officeDocument/2006/relationships/image" Target="../media/image86.svg"/><Relationship Id="rId11" Type="http://schemas.openxmlformats.org/officeDocument/2006/relationships/image" Target="../media/image85.png"/><Relationship Id="rId10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86.svg"/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32.png"/><Relationship Id="rId7" Type="http://schemas.openxmlformats.org/officeDocument/2006/relationships/image" Target="../media/image36.svg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5" Type="http://schemas.openxmlformats.org/officeDocument/2006/relationships/slideLayout" Target="../slideLayouts/slideLayout11.xml"/><Relationship Id="rId14" Type="http://schemas.openxmlformats.org/officeDocument/2006/relationships/image" Target="../media/image88.svg"/><Relationship Id="rId13" Type="http://schemas.openxmlformats.org/officeDocument/2006/relationships/image" Target="../media/image87.png"/><Relationship Id="rId12" Type="http://schemas.openxmlformats.org/officeDocument/2006/relationships/image" Target="../media/image86.svg"/><Relationship Id="rId11" Type="http://schemas.openxmlformats.org/officeDocument/2006/relationships/image" Target="../media/image85.png"/><Relationship Id="rId10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86.svg"/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32.png"/><Relationship Id="rId7" Type="http://schemas.openxmlformats.org/officeDocument/2006/relationships/image" Target="../media/image36.svg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1.xml"/><Relationship Id="rId15" Type="http://schemas.openxmlformats.org/officeDocument/2006/relationships/image" Target="../media/image44.png"/><Relationship Id="rId14" Type="http://schemas.openxmlformats.org/officeDocument/2006/relationships/image" Target="../media/image88.svg"/><Relationship Id="rId13" Type="http://schemas.openxmlformats.org/officeDocument/2006/relationships/image" Target="../media/image87.png"/><Relationship Id="rId12" Type="http://schemas.openxmlformats.org/officeDocument/2006/relationships/image" Target="../media/image86.svg"/><Relationship Id="rId11" Type="http://schemas.openxmlformats.org/officeDocument/2006/relationships/image" Target="../media/image85.png"/><Relationship Id="rId10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86.svg"/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32.png"/><Relationship Id="rId7" Type="http://schemas.openxmlformats.org/officeDocument/2006/relationships/image" Target="../media/image36.svg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1.xml"/><Relationship Id="rId15" Type="http://schemas.openxmlformats.org/officeDocument/2006/relationships/image" Target="../media/image44.png"/><Relationship Id="rId14" Type="http://schemas.openxmlformats.org/officeDocument/2006/relationships/image" Target="../media/image88.svg"/><Relationship Id="rId13" Type="http://schemas.openxmlformats.org/officeDocument/2006/relationships/image" Target="../media/image87.png"/><Relationship Id="rId12" Type="http://schemas.openxmlformats.org/officeDocument/2006/relationships/image" Target="../media/image86.svg"/><Relationship Id="rId11" Type="http://schemas.openxmlformats.org/officeDocument/2006/relationships/image" Target="../media/image85.png"/><Relationship Id="rId10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86.svg"/><Relationship Id="rId7" Type="http://schemas.openxmlformats.org/officeDocument/2006/relationships/image" Target="../media/image85.png"/><Relationship Id="rId6" Type="http://schemas.openxmlformats.org/officeDocument/2006/relationships/image" Target="../media/image92.tiff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3" Type="http://schemas.openxmlformats.org/officeDocument/2006/relationships/image" Target="../media/image89.tiff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86.svg"/><Relationship Id="rId7" Type="http://schemas.openxmlformats.org/officeDocument/2006/relationships/image" Target="../media/image85.png"/><Relationship Id="rId6" Type="http://schemas.openxmlformats.org/officeDocument/2006/relationships/image" Target="../media/image92.tiff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3" Type="http://schemas.openxmlformats.org/officeDocument/2006/relationships/image" Target="../media/image89.tiff"/><Relationship Id="rId2" Type="http://schemas.openxmlformats.org/officeDocument/2006/relationships/image" Target="../media/image88.svg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87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4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86.svg"/><Relationship Id="rId7" Type="http://schemas.openxmlformats.org/officeDocument/2006/relationships/image" Target="../media/image85.png"/><Relationship Id="rId6" Type="http://schemas.openxmlformats.org/officeDocument/2006/relationships/image" Target="../media/image92.tiff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3" Type="http://schemas.openxmlformats.org/officeDocument/2006/relationships/image" Target="../media/image89.tiff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86.svg"/><Relationship Id="rId7" Type="http://schemas.openxmlformats.org/officeDocument/2006/relationships/image" Target="../media/image85.png"/><Relationship Id="rId6" Type="http://schemas.openxmlformats.org/officeDocument/2006/relationships/image" Target="../media/image92.tiff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3" Type="http://schemas.openxmlformats.org/officeDocument/2006/relationships/image" Target="../media/image89.tiff"/><Relationship Id="rId2" Type="http://schemas.openxmlformats.org/officeDocument/2006/relationships/image" Target="../media/image88.svg"/><Relationship Id="rId14" Type="http://schemas.openxmlformats.org/officeDocument/2006/relationships/slideLayout" Target="../slideLayouts/slideLayout11.xml"/><Relationship Id="rId13" Type="http://schemas.openxmlformats.org/officeDocument/2006/relationships/image" Target="../media/image68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32.png"/><Relationship Id="rId1" Type="http://schemas.openxmlformats.org/officeDocument/2006/relationships/image" Target="../media/image87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image" Target="../media/image86.svg"/><Relationship Id="rId7" Type="http://schemas.openxmlformats.org/officeDocument/2006/relationships/image" Target="../media/image85.png"/><Relationship Id="rId6" Type="http://schemas.openxmlformats.org/officeDocument/2006/relationships/image" Target="../media/image92.tiff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3" Type="http://schemas.openxmlformats.org/officeDocument/2006/relationships/image" Target="../media/image89.tiff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96.png"/><Relationship Id="rId4" Type="http://schemas.openxmlformats.org/officeDocument/2006/relationships/image" Target="../media/image92.tiff"/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image" Target="../media/image8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7.png"/><Relationship Id="rId1" Type="http://schemas.openxmlformats.org/officeDocument/2006/relationships/image" Target="../media/image92.tiff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5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86.svg"/><Relationship Id="rId7" Type="http://schemas.openxmlformats.org/officeDocument/2006/relationships/image" Target="../media/image85.png"/><Relationship Id="rId6" Type="http://schemas.openxmlformats.org/officeDocument/2006/relationships/image" Target="../media/image92.tiff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3" Type="http://schemas.openxmlformats.org/officeDocument/2006/relationships/image" Target="../media/image89.tiff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8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9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86.svg"/><Relationship Id="rId7" Type="http://schemas.openxmlformats.org/officeDocument/2006/relationships/image" Target="../media/image85.png"/><Relationship Id="rId6" Type="http://schemas.openxmlformats.org/officeDocument/2006/relationships/image" Target="../media/image92.tiff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3" Type="http://schemas.openxmlformats.org/officeDocument/2006/relationships/image" Target="../media/image89.tiff"/><Relationship Id="rId20" Type="http://schemas.openxmlformats.org/officeDocument/2006/relationships/slideLayout" Target="../slideLayouts/slideLayout11.xml"/><Relationship Id="rId2" Type="http://schemas.openxmlformats.org/officeDocument/2006/relationships/image" Target="../media/image88.svg"/><Relationship Id="rId19" Type="http://schemas.openxmlformats.org/officeDocument/2006/relationships/image" Target="../media/image105.svg"/><Relationship Id="rId18" Type="http://schemas.openxmlformats.org/officeDocument/2006/relationships/image" Target="../media/image104.png"/><Relationship Id="rId17" Type="http://schemas.openxmlformats.org/officeDocument/2006/relationships/image" Target="../media/image103.svg"/><Relationship Id="rId16" Type="http://schemas.openxmlformats.org/officeDocument/2006/relationships/image" Target="../media/image102.png"/><Relationship Id="rId15" Type="http://schemas.openxmlformats.org/officeDocument/2006/relationships/image" Target="../media/image101.svg"/><Relationship Id="rId14" Type="http://schemas.openxmlformats.org/officeDocument/2006/relationships/image" Target="../media/image100.png"/><Relationship Id="rId13" Type="http://schemas.openxmlformats.org/officeDocument/2006/relationships/image" Target="../media/image68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32.png"/><Relationship Id="rId1" Type="http://schemas.openxmlformats.org/officeDocument/2006/relationships/image" Target="../media/image87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7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40.svg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32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1.xml"/><Relationship Id="rId13" Type="http://schemas.openxmlformats.org/officeDocument/2006/relationships/image" Target="../media/image38.svg"/><Relationship Id="rId12" Type="http://schemas.openxmlformats.org/officeDocument/2006/relationships/image" Target="../media/image37.png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5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118.svg"/><Relationship Id="rId7" Type="http://schemas.openxmlformats.org/officeDocument/2006/relationships/image" Target="../media/image117.png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4.svg"/><Relationship Id="rId3" Type="http://schemas.openxmlformats.org/officeDocument/2006/relationships/image" Target="../media/image113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8" Type="http://schemas.openxmlformats.org/officeDocument/2006/relationships/image" Target="../media/image1.png"/><Relationship Id="rId7" Type="http://schemas.openxmlformats.org/officeDocument/2006/relationships/image" Target="../media/image118.svg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Relationship Id="rId3" Type="http://schemas.openxmlformats.org/officeDocument/2006/relationships/image" Target="../media/image5.png"/><Relationship Id="rId2" Type="http://schemas.openxmlformats.org/officeDocument/2006/relationships/image" Target="../media/image114.svg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121.svg"/><Relationship Id="rId10" Type="http://schemas.openxmlformats.org/officeDocument/2006/relationships/image" Target="../media/image120.png"/><Relationship Id="rId1" Type="http://schemas.openxmlformats.org/officeDocument/2006/relationships/image" Target="../media/image113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png"/><Relationship Id="rId8" Type="http://schemas.openxmlformats.org/officeDocument/2006/relationships/image" Target="../media/image116.svg"/><Relationship Id="rId7" Type="http://schemas.openxmlformats.org/officeDocument/2006/relationships/image" Target="../media/image115.png"/><Relationship Id="rId6" Type="http://schemas.openxmlformats.org/officeDocument/2006/relationships/image" Target="../media/image1.png"/><Relationship Id="rId5" Type="http://schemas.openxmlformats.org/officeDocument/2006/relationships/image" Target="../media/image118.svg"/><Relationship Id="rId4" Type="http://schemas.openxmlformats.org/officeDocument/2006/relationships/image" Target="../media/image117.png"/><Relationship Id="rId3" Type="http://schemas.openxmlformats.org/officeDocument/2006/relationships/image" Target="../media/image5.png"/><Relationship Id="rId2" Type="http://schemas.openxmlformats.org/officeDocument/2006/relationships/image" Target="../media/image114.svg"/><Relationship Id="rId14" Type="http://schemas.openxmlformats.org/officeDocument/2006/relationships/slideLayout" Target="../slideLayouts/slideLayout11.xml"/><Relationship Id="rId13" Type="http://schemas.openxmlformats.org/officeDocument/2006/relationships/image" Target="../media/image119.png"/><Relationship Id="rId12" Type="http://schemas.openxmlformats.org/officeDocument/2006/relationships/image" Target="../media/image123.svg"/><Relationship Id="rId11" Type="http://schemas.openxmlformats.org/officeDocument/2006/relationships/image" Target="../media/image122.png"/><Relationship Id="rId10" Type="http://schemas.openxmlformats.org/officeDocument/2006/relationships/image" Target="../media/image121.svg"/><Relationship Id="rId1" Type="http://schemas.openxmlformats.org/officeDocument/2006/relationships/image" Target="../media/image113.png"/></Relationships>
</file>

<file path=ppt/slides/_rels/slide1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image" Target="../media/image114.svg"/><Relationship Id="rId7" Type="http://schemas.openxmlformats.org/officeDocument/2006/relationships/image" Target="../media/image113.png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11.xml"/><Relationship Id="rId12" Type="http://schemas.openxmlformats.org/officeDocument/2006/relationships/image" Target="../media/image118.svg"/><Relationship Id="rId11" Type="http://schemas.openxmlformats.org/officeDocument/2006/relationships/image" Target="../media/image117.png"/><Relationship Id="rId10" Type="http://schemas.openxmlformats.org/officeDocument/2006/relationships/image" Target="../media/image116.svg"/><Relationship Id="rId1" Type="http://schemas.openxmlformats.org/officeDocument/2006/relationships/image" Target="../media/image1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24.png"/><Relationship Id="rId4" Type="http://schemas.openxmlformats.org/officeDocument/2006/relationships/image" Target="../media/image125.png"/><Relationship Id="rId3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image" Target="../media/image128.png"/></Relationships>
</file>

<file path=ppt/slides/_rels/slide1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png"/><Relationship Id="rId8" Type="http://schemas.openxmlformats.org/officeDocument/2006/relationships/image" Target="../media/image116.svg"/><Relationship Id="rId7" Type="http://schemas.openxmlformats.org/officeDocument/2006/relationships/image" Target="../media/image115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11.xml"/><Relationship Id="rId10" Type="http://schemas.openxmlformats.org/officeDocument/2006/relationships/image" Target="../media/image118.svg"/><Relationship Id="rId1" Type="http://schemas.openxmlformats.org/officeDocument/2006/relationships/image" Target="../media/image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29.png"/><Relationship Id="rId1" Type="http://schemas.openxmlformats.org/officeDocument/2006/relationships/image" Target="../media/image12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30.png"/><Relationship Id="rId1" Type="http://schemas.openxmlformats.org/officeDocument/2006/relationships/image" Target="../media/image125.png"/></Relationships>
</file>

<file path=ppt/slides/_rels/slide1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svg"/><Relationship Id="rId8" Type="http://schemas.openxmlformats.org/officeDocument/2006/relationships/image" Target="../media/image117.png"/><Relationship Id="rId7" Type="http://schemas.openxmlformats.org/officeDocument/2006/relationships/image" Target="../media/image116.svg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3" Type="http://schemas.openxmlformats.org/officeDocument/2006/relationships/image" Target="../media/image5.png"/><Relationship Id="rId2" Type="http://schemas.openxmlformats.org/officeDocument/2006/relationships/image" Target="../media/image124.png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125.png"/></Relationships>
</file>

<file path=ppt/slides/_rels/slide1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svg"/><Relationship Id="rId8" Type="http://schemas.openxmlformats.org/officeDocument/2006/relationships/image" Target="../media/image117.png"/><Relationship Id="rId7" Type="http://schemas.openxmlformats.org/officeDocument/2006/relationships/image" Target="../media/image116.svg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3" Type="http://schemas.openxmlformats.org/officeDocument/2006/relationships/image" Target="../media/image5.png"/><Relationship Id="rId2" Type="http://schemas.openxmlformats.org/officeDocument/2006/relationships/image" Target="../media/image124.png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121.svg"/><Relationship Id="rId10" Type="http://schemas.openxmlformats.org/officeDocument/2006/relationships/image" Target="../media/image120.png"/><Relationship Id="rId1" Type="http://schemas.openxmlformats.org/officeDocument/2006/relationships/image" Target="../media/image125.png"/></Relationships>
</file>

<file path=ppt/slides/_rels/slide1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svg"/><Relationship Id="rId8" Type="http://schemas.openxmlformats.org/officeDocument/2006/relationships/image" Target="../media/image117.png"/><Relationship Id="rId7" Type="http://schemas.openxmlformats.org/officeDocument/2006/relationships/image" Target="../media/image116.svg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3" Type="http://schemas.openxmlformats.org/officeDocument/2006/relationships/image" Target="../media/image5.png"/><Relationship Id="rId2" Type="http://schemas.openxmlformats.org/officeDocument/2006/relationships/image" Target="../media/image124.png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121.svg"/><Relationship Id="rId10" Type="http://schemas.openxmlformats.org/officeDocument/2006/relationships/image" Target="../media/image120.png"/><Relationship Id="rId1" Type="http://schemas.openxmlformats.org/officeDocument/2006/relationships/image" Target="../media/image125.png"/></Relationships>
</file>

<file path=ppt/slides/_rels/slide1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png"/><Relationship Id="rId8" Type="http://schemas.openxmlformats.org/officeDocument/2006/relationships/image" Target="../media/image116.svg"/><Relationship Id="rId7" Type="http://schemas.openxmlformats.org/officeDocument/2006/relationships/image" Target="../media/image115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11.xml"/><Relationship Id="rId10" Type="http://schemas.openxmlformats.org/officeDocument/2006/relationships/image" Target="../media/image118.svg"/><Relationship Id="rId1" Type="http://schemas.openxmlformats.org/officeDocument/2006/relationships/image" Target="../media/image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31.png"/><Relationship Id="rId1" Type="http://schemas.openxmlformats.org/officeDocument/2006/relationships/image" Target="../media/image12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32.png"/><Relationship Id="rId1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svg"/><Relationship Id="rId8" Type="http://schemas.openxmlformats.org/officeDocument/2006/relationships/image" Target="../media/image117.png"/><Relationship Id="rId7" Type="http://schemas.openxmlformats.org/officeDocument/2006/relationships/image" Target="../media/image116.svg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3" Type="http://schemas.openxmlformats.org/officeDocument/2006/relationships/image" Target="../media/image5.png"/><Relationship Id="rId2" Type="http://schemas.openxmlformats.org/officeDocument/2006/relationships/image" Target="../media/image126.png"/><Relationship Id="rId13" Type="http://schemas.openxmlformats.org/officeDocument/2006/relationships/slideLayout" Target="../slideLayouts/slideLayout11.xml"/><Relationship Id="rId12" Type="http://schemas.openxmlformats.org/officeDocument/2006/relationships/image" Target="../media/image133.png"/><Relationship Id="rId11" Type="http://schemas.openxmlformats.org/officeDocument/2006/relationships/image" Target="../media/image121.svg"/><Relationship Id="rId10" Type="http://schemas.openxmlformats.org/officeDocument/2006/relationships/image" Target="../media/image120.png"/><Relationship Id="rId1" Type="http://schemas.openxmlformats.org/officeDocument/2006/relationships/image" Target="../media/image127.png"/></Relationships>
</file>

<file path=ppt/slides/_rels/slide1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svg"/><Relationship Id="rId8" Type="http://schemas.openxmlformats.org/officeDocument/2006/relationships/image" Target="../media/image117.png"/><Relationship Id="rId7" Type="http://schemas.openxmlformats.org/officeDocument/2006/relationships/image" Target="../media/image116.svg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3" Type="http://schemas.openxmlformats.org/officeDocument/2006/relationships/image" Target="../media/image5.png"/><Relationship Id="rId2" Type="http://schemas.openxmlformats.org/officeDocument/2006/relationships/image" Target="../media/image126.png"/><Relationship Id="rId13" Type="http://schemas.openxmlformats.org/officeDocument/2006/relationships/slideLayout" Target="../slideLayouts/slideLayout11.xml"/><Relationship Id="rId12" Type="http://schemas.openxmlformats.org/officeDocument/2006/relationships/image" Target="../media/image133.png"/><Relationship Id="rId11" Type="http://schemas.openxmlformats.org/officeDocument/2006/relationships/image" Target="../media/image121.svg"/><Relationship Id="rId10" Type="http://schemas.openxmlformats.org/officeDocument/2006/relationships/image" Target="../media/image120.png"/><Relationship Id="rId1" Type="http://schemas.openxmlformats.org/officeDocument/2006/relationships/image" Target="../media/image12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28.png"/><Relationship Id="rId3" Type="http://schemas.openxmlformats.org/officeDocument/2006/relationships/image" Target="../media/image134.png"/><Relationship Id="rId2" Type="http://schemas.openxmlformats.org/officeDocument/2006/relationships/image" Target="../media/image30.png"/><Relationship Id="rId1" Type="http://schemas.openxmlformats.org/officeDocument/2006/relationships/image" Target="../media/image67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36.svg"/><Relationship Id="rId3" Type="http://schemas.openxmlformats.org/officeDocument/2006/relationships/image" Target="../media/image135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67.png"/><Relationship Id="rId7" Type="http://schemas.openxmlformats.org/officeDocument/2006/relationships/image" Target="../media/image136.svg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141.svg"/><Relationship Id="rId3" Type="http://schemas.openxmlformats.org/officeDocument/2006/relationships/image" Target="../media/image140.png"/><Relationship Id="rId21" Type="http://schemas.openxmlformats.org/officeDocument/2006/relationships/slideLayout" Target="../slideLayouts/slideLayout11.xml"/><Relationship Id="rId20" Type="http://schemas.openxmlformats.org/officeDocument/2006/relationships/image" Target="../media/image149.svg"/><Relationship Id="rId2" Type="http://schemas.openxmlformats.org/officeDocument/2006/relationships/image" Target="../media/image139.svg"/><Relationship Id="rId19" Type="http://schemas.openxmlformats.org/officeDocument/2006/relationships/image" Target="../media/image148.png"/><Relationship Id="rId18" Type="http://schemas.openxmlformats.org/officeDocument/2006/relationships/image" Target="../media/image58.svg"/><Relationship Id="rId17" Type="http://schemas.openxmlformats.org/officeDocument/2006/relationships/image" Target="../media/image57.png"/><Relationship Id="rId16" Type="http://schemas.openxmlformats.org/officeDocument/2006/relationships/image" Target="../media/image147.svg"/><Relationship Id="rId15" Type="http://schemas.openxmlformats.org/officeDocument/2006/relationships/image" Target="../media/image19.png"/><Relationship Id="rId14" Type="http://schemas.openxmlformats.org/officeDocument/2006/relationships/image" Target="../media/image146.svg"/><Relationship Id="rId13" Type="http://schemas.openxmlformats.org/officeDocument/2006/relationships/image" Target="../media/image17.png"/><Relationship Id="rId12" Type="http://schemas.openxmlformats.org/officeDocument/2006/relationships/image" Target="../media/image145.png"/><Relationship Id="rId11" Type="http://schemas.openxmlformats.org/officeDocument/2006/relationships/image" Target="../media/image144.png"/><Relationship Id="rId10" Type="http://schemas.openxmlformats.org/officeDocument/2006/relationships/image" Target="../media/image143.png"/><Relationship Id="rId1" Type="http://schemas.openxmlformats.org/officeDocument/2006/relationships/image" Target="../media/image77.png"/></Relationships>
</file>

<file path=ppt/slides/_rels/slide1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image" Target="../media/image67.png"/><Relationship Id="rId7" Type="http://schemas.openxmlformats.org/officeDocument/2006/relationships/image" Target="../media/image136.svg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141.svg"/><Relationship Id="rId3" Type="http://schemas.openxmlformats.org/officeDocument/2006/relationships/image" Target="../media/image140.png"/><Relationship Id="rId23" Type="http://schemas.openxmlformats.org/officeDocument/2006/relationships/slideLayout" Target="../slideLayouts/slideLayout11.xml"/><Relationship Id="rId22" Type="http://schemas.openxmlformats.org/officeDocument/2006/relationships/image" Target="../media/image149.svg"/><Relationship Id="rId21" Type="http://schemas.openxmlformats.org/officeDocument/2006/relationships/image" Target="../media/image148.png"/><Relationship Id="rId20" Type="http://schemas.openxmlformats.org/officeDocument/2006/relationships/image" Target="../media/image58.svg"/><Relationship Id="rId2" Type="http://schemas.openxmlformats.org/officeDocument/2006/relationships/image" Target="../media/image139.svg"/><Relationship Id="rId19" Type="http://schemas.openxmlformats.org/officeDocument/2006/relationships/image" Target="../media/image57.png"/><Relationship Id="rId18" Type="http://schemas.openxmlformats.org/officeDocument/2006/relationships/image" Target="../media/image147.svg"/><Relationship Id="rId17" Type="http://schemas.openxmlformats.org/officeDocument/2006/relationships/image" Target="../media/image19.png"/><Relationship Id="rId16" Type="http://schemas.openxmlformats.org/officeDocument/2006/relationships/image" Target="../media/image146.svg"/><Relationship Id="rId15" Type="http://schemas.openxmlformats.org/officeDocument/2006/relationships/image" Target="../media/image17.png"/><Relationship Id="rId14" Type="http://schemas.openxmlformats.org/officeDocument/2006/relationships/image" Target="../media/image145.png"/><Relationship Id="rId13" Type="http://schemas.openxmlformats.org/officeDocument/2006/relationships/image" Target="../media/image144.png"/><Relationship Id="rId12" Type="http://schemas.openxmlformats.org/officeDocument/2006/relationships/image" Target="../media/image143.png"/><Relationship Id="rId11" Type="http://schemas.openxmlformats.org/officeDocument/2006/relationships/image" Target="../media/image142.png"/><Relationship Id="rId10" Type="http://schemas.openxmlformats.org/officeDocument/2006/relationships/image" Target="../media/image138.svg"/><Relationship Id="rId1" Type="http://schemas.openxmlformats.org/officeDocument/2006/relationships/image" Target="../media/image77.png"/></Relationships>
</file>

<file path=ppt/slides/_rels/slide1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svg"/><Relationship Id="rId8" Type="http://schemas.openxmlformats.org/officeDocument/2006/relationships/image" Target="../media/image137.png"/><Relationship Id="rId7" Type="http://schemas.openxmlformats.org/officeDocument/2006/relationships/image" Target="../media/image136.svg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141.svg"/><Relationship Id="rId32" Type="http://schemas.openxmlformats.org/officeDocument/2006/relationships/slideLayout" Target="../slideLayouts/slideLayout11.xml"/><Relationship Id="rId31" Type="http://schemas.openxmlformats.org/officeDocument/2006/relationships/image" Target="../media/image114.svg"/><Relationship Id="rId30" Type="http://schemas.openxmlformats.org/officeDocument/2006/relationships/image" Target="../media/image113.png"/><Relationship Id="rId3" Type="http://schemas.openxmlformats.org/officeDocument/2006/relationships/image" Target="../media/image140.png"/><Relationship Id="rId29" Type="http://schemas.openxmlformats.org/officeDocument/2006/relationships/image" Target="../media/image157.svg"/><Relationship Id="rId28" Type="http://schemas.openxmlformats.org/officeDocument/2006/relationships/image" Target="../media/image156.png"/><Relationship Id="rId27" Type="http://schemas.openxmlformats.org/officeDocument/2006/relationships/image" Target="../media/image36.svg"/><Relationship Id="rId26" Type="http://schemas.openxmlformats.org/officeDocument/2006/relationships/image" Target="../media/image35.png"/><Relationship Id="rId25" Type="http://schemas.openxmlformats.org/officeDocument/2006/relationships/image" Target="../media/image155.svg"/><Relationship Id="rId24" Type="http://schemas.openxmlformats.org/officeDocument/2006/relationships/image" Target="../media/image55.png"/><Relationship Id="rId23" Type="http://schemas.openxmlformats.org/officeDocument/2006/relationships/image" Target="../media/image154.svg"/><Relationship Id="rId22" Type="http://schemas.openxmlformats.org/officeDocument/2006/relationships/image" Target="../media/image153.png"/><Relationship Id="rId21" Type="http://schemas.openxmlformats.org/officeDocument/2006/relationships/image" Target="../media/image32.png"/><Relationship Id="rId20" Type="http://schemas.openxmlformats.org/officeDocument/2006/relationships/image" Target="../media/image152.png"/><Relationship Id="rId2" Type="http://schemas.openxmlformats.org/officeDocument/2006/relationships/image" Target="../media/image139.sv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49.svg"/><Relationship Id="rId16" Type="http://schemas.openxmlformats.org/officeDocument/2006/relationships/image" Target="../media/image148.png"/><Relationship Id="rId15" Type="http://schemas.openxmlformats.org/officeDocument/2006/relationships/image" Target="../media/image151.svg"/><Relationship Id="rId14" Type="http://schemas.openxmlformats.org/officeDocument/2006/relationships/image" Target="../media/image150.png"/><Relationship Id="rId13" Type="http://schemas.openxmlformats.org/officeDocument/2006/relationships/image" Target="../media/image147.svg"/><Relationship Id="rId12" Type="http://schemas.openxmlformats.org/officeDocument/2006/relationships/image" Target="../media/image19.png"/><Relationship Id="rId11" Type="http://schemas.openxmlformats.org/officeDocument/2006/relationships/image" Target="../media/image146.svg"/><Relationship Id="rId10" Type="http://schemas.openxmlformats.org/officeDocument/2006/relationships/image" Target="../media/image17.png"/><Relationship Id="rId1" Type="http://schemas.openxmlformats.org/officeDocument/2006/relationships/image" Target="../media/image77.png"/></Relationships>
</file>

<file path=ppt/slides/_rels/slide19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36.svg"/><Relationship Id="rId3" Type="http://schemas.openxmlformats.org/officeDocument/2006/relationships/image" Target="../media/image135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67.png"/><Relationship Id="rId7" Type="http://schemas.openxmlformats.org/officeDocument/2006/relationships/image" Target="../media/image136.svg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141.svg"/><Relationship Id="rId3" Type="http://schemas.openxmlformats.org/officeDocument/2006/relationships/image" Target="../media/image140.png"/><Relationship Id="rId21" Type="http://schemas.openxmlformats.org/officeDocument/2006/relationships/slideLayout" Target="../slideLayouts/slideLayout11.xml"/><Relationship Id="rId20" Type="http://schemas.openxmlformats.org/officeDocument/2006/relationships/image" Target="../media/image149.svg"/><Relationship Id="rId2" Type="http://schemas.openxmlformats.org/officeDocument/2006/relationships/image" Target="../media/image139.svg"/><Relationship Id="rId19" Type="http://schemas.openxmlformats.org/officeDocument/2006/relationships/image" Target="../media/image148.png"/><Relationship Id="rId18" Type="http://schemas.openxmlformats.org/officeDocument/2006/relationships/image" Target="../media/image58.svg"/><Relationship Id="rId17" Type="http://schemas.openxmlformats.org/officeDocument/2006/relationships/image" Target="../media/image57.png"/><Relationship Id="rId16" Type="http://schemas.openxmlformats.org/officeDocument/2006/relationships/image" Target="../media/image147.svg"/><Relationship Id="rId15" Type="http://schemas.openxmlformats.org/officeDocument/2006/relationships/image" Target="../media/image19.png"/><Relationship Id="rId14" Type="http://schemas.openxmlformats.org/officeDocument/2006/relationships/image" Target="../media/image146.svg"/><Relationship Id="rId13" Type="http://schemas.openxmlformats.org/officeDocument/2006/relationships/image" Target="../media/image17.png"/><Relationship Id="rId12" Type="http://schemas.openxmlformats.org/officeDocument/2006/relationships/image" Target="../media/image145.png"/><Relationship Id="rId11" Type="http://schemas.openxmlformats.org/officeDocument/2006/relationships/image" Target="../media/image144.png"/><Relationship Id="rId10" Type="http://schemas.openxmlformats.org/officeDocument/2006/relationships/image" Target="../media/image143.png"/><Relationship Id="rId1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20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36.svg"/><Relationship Id="rId3" Type="http://schemas.openxmlformats.org/officeDocument/2006/relationships/image" Target="../media/image135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image" Target="../media/image67.png"/><Relationship Id="rId7" Type="http://schemas.openxmlformats.org/officeDocument/2006/relationships/image" Target="../media/image136.svg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141.svg"/><Relationship Id="rId3" Type="http://schemas.openxmlformats.org/officeDocument/2006/relationships/image" Target="../media/image140.png"/><Relationship Id="rId23" Type="http://schemas.openxmlformats.org/officeDocument/2006/relationships/slideLayout" Target="../slideLayouts/slideLayout11.xml"/><Relationship Id="rId22" Type="http://schemas.openxmlformats.org/officeDocument/2006/relationships/image" Target="../media/image149.svg"/><Relationship Id="rId21" Type="http://schemas.openxmlformats.org/officeDocument/2006/relationships/image" Target="../media/image148.png"/><Relationship Id="rId20" Type="http://schemas.openxmlformats.org/officeDocument/2006/relationships/image" Target="../media/image58.svg"/><Relationship Id="rId2" Type="http://schemas.openxmlformats.org/officeDocument/2006/relationships/image" Target="../media/image139.svg"/><Relationship Id="rId19" Type="http://schemas.openxmlformats.org/officeDocument/2006/relationships/image" Target="../media/image57.png"/><Relationship Id="rId18" Type="http://schemas.openxmlformats.org/officeDocument/2006/relationships/image" Target="../media/image147.svg"/><Relationship Id="rId17" Type="http://schemas.openxmlformats.org/officeDocument/2006/relationships/image" Target="../media/image19.png"/><Relationship Id="rId16" Type="http://schemas.openxmlformats.org/officeDocument/2006/relationships/image" Target="../media/image146.svg"/><Relationship Id="rId15" Type="http://schemas.openxmlformats.org/officeDocument/2006/relationships/image" Target="../media/image17.png"/><Relationship Id="rId14" Type="http://schemas.openxmlformats.org/officeDocument/2006/relationships/image" Target="../media/image145.png"/><Relationship Id="rId13" Type="http://schemas.openxmlformats.org/officeDocument/2006/relationships/image" Target="../media/image144.png"/><Relationship Id="rId12" Type="http://schemas.openxmlformats.org/officeDocument/2006/relationships/image" Target="../media/image143.png"/><Relationship Id="rId11" Type="http://schemas.openxmlformats.org/officeDocument/2006/relationships/image" Target="../media/image142.png"/><Relationship Id="rId10" Type="http://schemas.openxmlformats.org/officeDocument/2006/relationships/image" Target="../media/image138.svg"/><Relationship Id="rId1" Type="http://schemas.openxmlformats.org/officeDocument/2006/relationships/image" Target="../media/image77.png"/></Relationships>
</file>

<file path=ppt/slides/_rels/slide20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36.svg"/><Relationship Id="rId3" Type="http://schemas.openxmlformats.org/officeDocument/2006/relationships/image" Target="../media/image135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svg"/><Relationship Id="rId8" Type="http://schemas.openxmlformats.org/officeDocument/2006/relationships/image" Target="../media/image137.png"/><Relationship Id="rId7" Type="http://schemas.openxmlformats.org/officeDocument/2006/relationships/image" Target="../media/image136.svg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141.svg"/><Relationship Id="rId32" Type="http://schemas.openxmlformats.org/officeDocument/2006/relationships/slideLayout" Target="../slideLayouts/slideLayout11.xml"/><Relationship Id="rId31" Type="http://schemas.openxmlformats.org/officeDocument/2006/relationships/image" Target="../media/image114.svg"/><Relationship Id="rId30" Type="http://schemas.openxmlformats.org/officeDocument/2006/relationships/image" Target="../media/image113.png"/><Relationship Id="rId3" Type="http://schemas.openxmlformats.org/officeDocument/2006/relationships/image" Target="../media/image140.png"/><Relationship Id="rId29" Type="http://schemas.openxmlformats.org/officeDocument/2006/relationships/image" Target="../media/image157.svg"/><Relationship Id="rId28" Type="http://schemas.openxmlformats.org/officeDocument/2006/relationships/image" Target="../media/image156.png"/><Relationship Id="rId27" Type="http://schemas.openxmlformats.org/officeDocument/2006/relationships/image" Target="../media/image36.svg"/><Relationship Id="rId26" Type="http://schemas.openxmlformats.org/officeDocument/2006/relationships/image" Target="../media/image35.png"/><Relationship Id="rId25" Type="http://schemas.openxmlformats.org/officeDocument/2006/relationships/image" Target="../media/image155.svg"/><Relationship Id="rId24" Type="http://schemas.openxmlformats.org/officeDocument/2006/relationships/image" Target="../media/image55.png"/><Relationship Id="rId23" Type="http://schemas.openxmlformats.org/officeDocument/2006/relationships/image" Target="../media/image154.svg"/><Relationship Id="rId22" Type="http://schemas.openxmlformats.org/officeDocument/2006/relationships/image" Target="../media/image153.png"/><Relationship Id="rId21" Type="http://schemas.openxmlformats.org/officeDocument/2006/relationships/image" Target="../media/image32.png"/><Relationship Id="rId20" Type="http://schemas.openxmlformats.org/officeDocument/2006/relationships/image" Target="../media/image152.png"/><Relationship Id="rId2" Type="http://schemas.openxmlformats.org/officeDocument/2006/relationships/image" Target="../media/image139.sv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49.svg"/><Relationship Id="rId16" Type="http://schemas.openxmlformats.org/officeDocument/2006/relationships/image" Target="../media/image148.png"/><Relationship Id="rId15" Type="http://schemas.openxmlformats.org/officeDocument/2006/relationships/image" Target="../media/image151.svg"/><Relationship Id="rId14" Type="http://schemas.openxmlformats.org/officeDocument/2006/relationships/image" Target="../media/image150.png"/><Relationship Id="rId13" Type="http://schemas.openxmlformats.org/officeDocument/2006/relationships/image" Target="../media/image147.svg"/><Relationship Id="rId12" Type="http://schemas.openxmlformats.org/officeDocument/2006/relationships/image" Target="../media/image19.png"/><Relationship Id="rId11" Type="http://schemas.openxmlformats.org/officeDocument/2006/relationships/image" Target="../media/image146.svg"/><Relationship Id="rId10" Type="http://schemas.openxmlformats.org/officeDocument/2006/relationships/image" Target="../media/image17.png"/><Relationship Id="rId1" Type="http://schemas.openxmlformats.org/officeDocument/2006/relationships/image" Target="../media/image77.png"/></Relationships>
</file>

<file path=ppt/slides/_rels/slide20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58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58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67.png"/><Relationship Id="rId7" Type="http://schemas.openxmlformats.org/officeDocument/2006/relationships/image" Target="../media/image136.svg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141.svg"/><Relationship Id="rId3" Type="http://schemas.openxmlformats.org/officeDocument/2006/relationships/image" Target="../media/image140.png"/><Relationship Id="rId23" Type="http://schemas.openxmlformats.org/officeDocument/2006/relationships/slideLayout" Target="../slideLayouts/slideLayout11.xml"/><Relationship Id="rId22" Type="http://schemas.openxmlformats.org/officeDocument/2006/relationships/image" Target="../media/image92.tiff"/><Relationship Id="rId21" Type="http://schemas.openxmlformats.org/officeDocument/2006/relationships/image" Target="../media/image158.png"/><Relationship Id="rId20" Type="http://schemas.openxmlformats.org/officeDocument/2006/relationships/image" Target="../media/image149.svg"/><Relationship Id="rId2" Type="http://schemas.openxmlformats.org/officeDocument/2006/relationships/image" Target="../media/image139.svg"/><Relationship Id="rId19" Type="http://schemas.openxmlformats.org/officeDocument/2006/relationships/image" Target="../media/image148.png"/><Relationship Id="rId18" Type="http://schemas.openxmlformats.org/officeDocument/2006/relationships/image" Target="../media/image58.svg"/><Relationship Id="rId17" Type="http://schemas.openxmlformats.org/officeDocument/2006/relationships/image" Target="../media/image57.png"/><Relationship Id="rId16" Type="http://schemas.openxmlformats.org/officeDocument/2006/relationships/image" Target="../media/image147.svg"/><Relationship Id="rId15" Type="http://schemas.openxmlformats.org/officeDocument/2006/relationships/image" Target="../media/image19.png"/><Relationship Id="rId14" Type="http://schemas.openxmlformats.org/officeDocument/2006/relationships/image" Target="../media/image146.svg"/><Relationship Id="rId13" Type="http://schemas.openxmlformats.org/officeDocument/2006/relationships/image" Target="../media/image17.png"/><Relationship Id="rId12" Type="http://schemas.openxmlformats.org/officeDocument/2006/relationships/image" Target="../media/image145.png"/><Relationship Id="rId11" Type="http://schemas.openxmlformats.org/officeDocument/2006/relationships/image" Target="../media/image144.png"/><Relationship Id="rId10" Type="http://schemas.openxmlformats.org/officeDocument/2006/relationships/image" Target="../media/image143.png"/><Relationship Id="rId1" Type="http://schemas.openxmlformats.org/officeDocument/2006/relationships/image" Target="../media/image77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86.svg"/><Relationship Id="rId7" Type="http://schemas.openxmlformats.org/officeDocument/2006/relationships/image" Target="../media/image85.png"/><Relationship Id="rId6" Type="http://schemas.openxmlformats.org/officeDocument/2006/relationships/image" Target="../media/image92.tiff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3" Type="http://schemas.openxmlformats.org/officeDocument/2006/relationships/image" Target="../media/image89.tiff"/><Relationship Id="rId20" Type="http://schemas.openxmlformats.org/officeDocument/2006/relationships/slideLayout" Target="../slideLayouts/slideLayout11.xml"/><Relationship Id="rId2" Type="http://schemas.openxmlformats.org/officeDocument/2006/relationships/image" Target="../media/image88.svg"/><Relationship Id="rId19" Type="http://schemas.openxmlformats.org/officeDocument/2006/relationships/image" Target="../media/image105.svg"/><Relationship Id="rId18" Type="http://schemas.openxmlformats.org/officeDocument/2006/relationships/image" Target="../media/image104.png"/><Relationship Id="rId17" Type="http://schemas.openxmlformats.org/officeDocument/2006/relationships/image" Target="../media/image103.svg"/><Relationship Id="rId16" Type="http://schemas.openxmlformats.org/officeDocument/2006/relationships/image" Target="../media/image102.png"/><Relationship Id="rId15" Type="http://schemas.openxmlformats.org/officeDocument/2006/relationships/image" Target="../media/image101.svg"/><Relationship Id="rId14" Type="http://schemas.openxmlformats.org/officeDocument/2006/relationships/image" Target="../media/image100.png"/><Relationship Id="rId13" Type="http://schemas.openxmlformats.org/officeDocument/2006/relationships/image" Target="../media/image68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32.png"/><Relationship Id="rId1" Type="http://schemas.openxmlformats.org/officeDocument/2006/relationships/image" Target="../media/image87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image" Target="../media/image166.png"/><Relationship Id="rId76" Type="http://schemas.openxmlformats.org/officeDocument/2006/relationships/notesSlide" Target="../notesSlides/notesSlide7.xml"/><Relationship Id="rId75" Type="http://schemas.openxmlformats.org/officeDocument/2006/relationships/slideLayout" Target="../slideLayouts/slideLayout1.xml"/><Relationship Id="rId74" Type="http://schemas.openxmlformats.org/officeDocument/2006/relationships/image" Target="../media/image214.png"/><Relationship Id="rId73" Type="http://schemas.openxmlformats.org/officeDocument/2006/relationships/image" Target="../media/image213.png"/><Relationship Id="rId72" Type="http://schemas.openxmlformats.org/officeDocument/2006/relationships/image" Target="../media/image212.png"/><Relationship Id="rId71" Type="http://schemas.openxmlformats.org/officeDocument/2006/relationships/image" Target="../media/image211.png"/><Relationship Id="rId70" Type="http://schemas.openxmlformats.org/officeDocument/2006/relationships/image" Target="../media/image210.png"/><Relationship Id="rId7" Type="http://schemas.openxmlformats.org/officeDocument/2006/relationships/image" Target="../media/image165.png"/><Relationship Id="rId69" Type="http://schemas.openxmlformats.org/officeDocument/2006/relationships/image" Target="../media/image209.png"/><Relationship Id="rId68" Type="http://schemas.openxmlformats.org/officeDocument/2006/relationships/image" Target="../media/image208.png"/><Relationship Id="rId67" Type="http://schemas.openxmlformats.org/officeDocument/2006/relationships/image" Target="../media/image207.png"/><Relationship Id="rId66" Type="http://schemas.openxmlformats.org/officeDocument/2006/relationships/image" Target="../media/image206.png"/><Relationship Id="rId65" Type="http://schemas.openxmlformats.org/officeDocument/2006/relationships/image" Target="../media/image205.png"/><Relationship Id="rId64" Type="http://schemas.openxmlformats.org/officeDocument/2006/relationships/image" Target="../media/image204.png"/><Relationship Id="rId63" Type="http://schemas.openxmlformats.org/officeDocument/2006/relationships/image" Target="../media/image7.png"/><Relationship Id="rId62" Type="http://schemas.openxmlformats.org/officeDocument/2006/relationships/image" Target="../media/image203.png"/><Relationship Id="rId61" Type="http://schemas.openxmlformats.org/officeDocument/2006/relationships/image" Target="../media/image145.png"/><Relationship Id="rId60" Type="http://schemas.openxmlformats.org/officeDocument/2006/relationships/image" Target="../media/image202.png"/><Relationship Id="rId6" Type="http://schemas.openxmlformats.org/officeDocument/2006/relationships/image" Target="../media/image164.png"/><Relationship Id="rId59" Type="http://schemas.openxmlformats.org/officeDocument/2006/relationships/image" Target="../media/image201.png"/><Relationship Id="rId58" Type="http://schemas.openxmlformats.org/officeDocument/2006/relationships/image" Target="../media/image200.png"/><Relationship Id="rId57" Type="http://schemas.openxmlformats.org/officeDocument/2006/relationships/image" Target="../media/image67.png"/><Relationship Id="rId56" Type="http://schemas.openxmlformats.org/officeDocument/2006/relationships/image" Target="../media/image199.png"/><Relationship Id="rId55" Type="http://schemas.openxmlformats.org/officeDocument/2006/relationships/image" Target="../media/image144.png"/><Relationship Id="rId54" Type="http://schemas.openxmlformats.org/officeDocument/2006/relationships/image" Target="../media/image143.png"/><Relationship Id="rId53" Type="http://schemas.openxmlformats.org/officeDocument/2006/relationships/image" Target="../media/image142.png"/><Relationship Id="rId52" Type="http://schemas.openxmlformats.org/officeDocument/2006/relationships/image" Target="../media/image198.png"/><Relationship Id="rId51" Type="http://schemas.openxmlformats.org/officeDocument/2006/relationships/image" Target="../media/image197.png"/><Relationship Id="rId50" Type="http://schemas.openxmlformats.org/officeDocument/2006/relationships/image" Target="../media/image134.png"/><Relationship Id="rId5" Type="http://schemas.openxmlformats.org/officeDocument/2006/relationships/image" Target="../media/image163.png"/><Relationship Id="rId49" Type="http://schemas.openxmlformats.org/officeDocument/2006/relationships/image" Target="../media/image196.png"/><Relationship Id="rId48" Type="http://schemas.openxmlformats.org/officeDocument/2006/relationships/image" Target="../media/image195.png"/><Relationship Id="rId47" Type="http://schemas.openxmlformats.org/officeDocument/2006/relationships/image" Target="../media/image194.png"/><Relationship Id="rId46" Type="http://schemas.openxmlformats.org/officeDocument/2006/relationships/image" Target="../media/image193.png"/><Relationship Id="rId45" Type="http://schemas.openxmlformats.org/officeDocument/2006/relationships/image" Target="../media/image192.png"/><Relationship Id="rId44" Type="http://schemas.openxmlformats.org/officeDocument/2006/relationships/image" Target="../media/image191.png"/><Relationship Id="rId43" Type="http://schemas.openxmlformats.org/officeDocument/2006/relationships/image" Target="../media/image190.png"/><Relationship Id="rId42" Type="http://schemas.openxmlformats.org/officeDocument/2006/relationships/image" Target="../media/image189.png"/><Relationship Id="rId41" Type="http://schemas.openxmlformats.org/officeDocument/2006/relationships/image" Target="../media/image188.png"/><Relationship Id="rId40" Type="http://schemas.openxmlformats.org/officeDocument/2006/relationships/image" Target="../media/image44.png"/><Relationship Id="rId4" Type="http://schemas.openxmlformats.org/officeDocument/2006/relationships/image" Target="../media/image162.png"/><Relationship Id="rId39" Type="http://schemas.openxmlformats.org/officeDocument/2006/relationships/image" Target="../media/image84.png"/><Relationship Id="rId38" Type="http://schemas.openxmlformats.org/officeDocument/2006/relationships/image" Target="../media/image29.png"/><Relationship Id="rId37" Type="http://schemas.openxmlformats.org/officeDocument/2006/relationships/image" Target="../media/image187.png"/><Relationship Id="rId36" Type="http://schemas.openxmlformats.org/officeDocument/2006/relationships/image" Target="../media/image32.png"/><Relationship Id="rId35" Type="http://schemas.openxmlformats.org/officeDocument/2006/relationships/image" Target="../media/image83.png"/><Relationship Id="rId34" Type="http://schemas.openxmlformats.org/officeDocument/2006/relationships/image" Target="../media/image82.png"/><Relationship Id="rId33" Type="http://schemas.openxmlformats.org/officeDocument/2006/relationships/image" Target="../media/image81.png"/><Relationship Id="rId32" Type="http://schemas.openxmlformats.org/officeDocument/2006/relationships/image" Target="../media/image186.png"/><Relationship Id="rId31" Type="http://schemas.openxmlformats.org/officeDocument/2006/relationships/image" Target="../media/image185.png"/><Relationship Id="rId30" Type="http://schemas.openxmlformats.org/officeDocument/2006/relationships/image" Target="../media/image184.png"/><Relationship Id="rId3" Type="http://schemas.openxmlformats.org/officeDocument/2006/relationships/image" Target="../media/image161.png"/><Relationship Id="rId29" Type="http://schemas.openxmlformats.org/officeDocument/2006/relationships/image" Target="../media/image183.png"/><Relationship Id="rId28" Type="http://schemas.openxmlformats.org/officeDocument/2006/relationships/image" Target="../media/image182.png"/><Relationship Id="rId27" Type="http://schemas.openxmlformats.org/officeDocument/2006/relationships/image" Target="../media/image181.png"/><Relationship Id="rId26" Type="http://schemas.openxmlformats.org/officeDocument/2006/relationships/image" Target="../media/image180.png"/><Relationship Id="rId25" Type="http://schemas.openxmlformats.org/officeDocument/2006/relationships/image" Target="../media/image179.png"/><Relationship Id="rId24" Type="http://schemas.openxmlformats.org/officeDocument/2006/relationships/image" Target="../media/image178.png"/><Relationship Id="rId23" Type="http://schemas.openxmlformats.org/officeDocument/2006/relationships/image" Target="../media/image177.png"/><Relationship Id="rId22" Type="http://schemas.openxmlformats.org/officeDocument/2006/relationships/image" Target="../media/image176.png"/><Relationship Id="rId21" Type="http://schemas.openxmlformats.org/officeDocument/2006/relationships/image" Target="../media/image175.png"/><Relationship Id="rId20" Type="http://schemas.openxmlformats.org/officeDocument/2006/relationships/image" Target="../media/image174.png"/><Relationship Id="rId2" Type="http://schemas.openxmlformats.org/officeDocument/2006/relationships/image" Target="../media/image160.png"/><Relationship Id="rId19" Type="http://schemas.openxmlformats.org/officeDocument/2006/relationships/image" Target="../media/image173.png"/><Relationship Id="rId18" Type="http://schemas.openxmlformats.org/officeDocument/2006/relationships/image" Target="../media/image172.png"/><Relationship Id="rId17" Type="http://schemas.openxmlformats.org/officeDocument/2006/relationships/image" Target="../media/image152.png"/><Relationship Id="rId16" Type="http://schemas.openxmlformats.org/officeDocument/2006/relationships/image" Target="../media/image171.png"/><Relationship Id="rId15" Type="http://schemas.openxmlformats.org/officeDocument/2006/relationships/image" Target="../media/image170.png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169.png"/><Relationship Id="rId11" Type="http://schemas.openxmlformats.org/officeDocument/2006/relationships/image" Target="../media/image68.png"/><Relationship Id="rId10" Type="http://schemas.openxmlformats.org/officeDocument/2006/relationships/image" Target="../media/image168.png"/><Relationship Id="rId1" Type="http://schemas.openxmlformats.org/officeDocument/2006/relationships/image" Target="../media/image159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2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2.svg"/><Relationship Id="rId8" Type="http://schemas.openxmlformats.org/officeDocument/2006/relationships/image" Target="../media/image221.png"/><Relationship Id="rId7" Type="http://schemas.openxmlformats.org/officeDocument/2006/relationships/image" Target="../media/image220.svg"/><Relationship Id="rId6" Type="http://schemas.openxmlformats.org/officeDocument/2006/relationships/image" Target="../media/image219.png"/><Relationship Id="rId5" Type="http://schemas.openxmlformats.org/officeDocument/2006/relationships/image" Target="../media/image218.svg"/><Relationship Id="rId4" Type="http://schemas.openxmlformats.org/officeDocument/2006/relationships/image" Target="../media/image217.png"/><Relationship Id="rId38" Type="http://schemas.openxmlformats.org/officeDocument/2006/relationships/slideLayout" Target="../slideLayouts/slideLayout11.xml"/><Relationship Id="rId37" Type="http://schemas.openxmlformats.org/officeDocument/2006/relationships/image" Target="../media/image246.svg"/><Relationship Id="rId36" Type="http://schemas.openxmlformats.org/officeDocument/2006/relationships/image" Target="../media/image245.png"/><Relationship Id="rId35" Type="http://schemas.openxmlformats.org/officeDocument/2006/relationships/image" Target="../media/image244.svg"/><Relationship Id="rId34" Type="http://schemas.openxmlformats.org/officeDocument/2006/relationships/image" Target="../media/image243.png"/><Relationship Id="rId33" Type="http://schemas.openxmlformats.org/officeDocument/2006/relationships/image" Target="../media/image242.svg"/><Relationship Id="rId32" Type="http://schemas.openxmlformats.org/officeDocument/2006/relationships/image" Target="../media/image241.png"/><Relationship Id="rId31" Type="http://schemas.openxmlformats.org/officeDocument/2006/relationships/image" Target="../media/image240.svg"/><Relationship Id="rId30" Type="http://schemas.openxmlformats.org/officeDocument/2006/relationships/image" Target="../media/image239.png"/><Relationship Id="rId3" Type="http://schemas.openxmlformats.org/officeDocument/2006/relationships/image" Target="../media/image216.svg"/><Relationship Id="rId29" Type="http://schemas.openxmlformats.org/officeDocument/2006/relationships/image" Target="../media/image238.svg"/><Relationship Id="rId28" Type="http://schemas.openxmlformats.org/officeDocument/2006/relationships/image" Target="../media/image237.png"/><Relationship Id="rId27" Type="http://schemas.openxmlformats.org/officeDocument/2006/relationships/image" Target="../media/image236.svg"/><Relationship Id="rId26" Type="http://schemas.openxmlformats.org/officeDocument/2006/relationships/image" Target="../media/image235.png"/><Relationship Id="rId25" Type="http://schemas.openxmlformats.org/officeDocument/2006/relationships/image" Target="../media/image49.svg"/><Relationship Id="rId24" Type="http://schemas.openxmlformats.org/officeDocument/2006/relationships/image" Target="../media/image48.png"/><Relationship Id="rId23" Type="http://schemas.openxmlformats.org/officeDocument/2006/relationships/image" Target="../media/image234.svg"/><Relationship Id="rId22" Type="http://schemas.openxmlformats.org/officeDocument/2006/relationships/image" Target="../media/image233.png"/><Relationship Id="rId21" Type="http://schemas.openxmlformats.org/officeDocument/2006/relationships/image" Target="../media/image232.svg"/><Relationship Id="rId20" Type="http://schemas.openxmlformats.org/officeDocument/2006/relationships/image" Target="../media/image231.png"/><Relationship Id="rId2" Type="http://schemas.openxmlformats.org/officeDocument/2006/relationships/image" Target="../media/image215.png"/><Relationship Id="rId19" Type="http://schemas.openxmlformats.org/officeDocument/2006/relationships/image" Target="../media/image230.svg"/><Relationship Id="rId18" Type="http://schemas.openxmlformats.org/officeDocument/2006/relationships/image" Target="../media/image229.png"/><Relationship Id="rId17" Type="http://schemas.openxmlformats.org/officeDocument/2006/relationships/image" Target="../media/image228.svg"/><Relationship Id="rId16" Type="http://schemas.openxmlformats.org/officeDocument/2006/relationships/image" Target="../media/image227.png"/><Relationship Id="rId15" Type="http://schemas.openxmlformats.org/officeDocument/2006/relationships/image" Target="../media/image226.svg"/><Relationship Id="rId14" Type="http://schemas.openxmlformats.org/officeDocument/2006/relationships/image" Target="../media/image225.png"/><Relationship Id="rId13" Type="http://schemas.openxmlformats.org/officeDocument/2006/relationships/image" Target="../media/image224.svg"/><Relationship Id="rId12" Type="http://schemas.openxmlformats.org/officeDocument/2006/relationships/image" Target="../media/image223.png"/><Relationship Id="rId11" Type="http://schemas.openxmlformats.org/officeDocument/2006/relationships/image" Target="../media/image28.svg"/><Relationship Id="rId10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6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6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2.png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svg"/><Relationship Id="rId8" Type="http://schemas.openxmlformats.org/officeDocument/2006/relationships/image" Target="../media/image35.png"/><Relationship Id="rId7" Type="http://schemas.openxmlformats.org/officeDocument/2006/relationships/image" Target="../media/image34.svg"/><Relationship Id="rId6" Type="http://schemas.openxmlformats.org/officeDocument/2006/relationships/image" Target="../media/image19.png"/><Relationship Id="rId5" Type="http://schemas.openxmlformats.org/officeDocument/2006/relationships/image" Target="../media/image33.svg"/><Relationship Id="rId4" Type="http://schemas.openxmlformats.org/officeDocument/2006/relationships/image" Target="../media/image17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1" Type="http://schemas.openxmlformats.org/officeDocument/2006/relationships/slideLayout" Target="../slideLayouts/slideLayout11.xml"/><Relationship Id="rId10" Type="http://schemas.openxmlformats.org/officeDocument/2006/relationships/image" Target="../media/image5.png"/><Relationship Id="rId1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32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32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8" Type="http://schemas.openxmlformats.org/officeDocument/2006/relationships/slideLayout" Target="../slideLayouts/slideLayout11.xml"/><Relationship Id="rId17" Type="http://schemas.openxmlformats.org/officeDocument/2006/relationships/image" Target="../media/image42.svg"/><Relationship Id="rId16" Type="http://schemas.openxmlformats.org/officeDocument/2006/relationships/image" Target="../media/image41.png"/><Relationship Id="rId15" Type="http://schemas.openxmlformats.org/officeDocument/2006/relationships/image" Target="../media/image40.svg"/><Relationship Id="rId14" Type="http://schemas.openxmlformats.org/officeDocument/2006/relationships/image" Target="../media/image39.png"/><Relationship Id="rId13" Type="http://schemas.openxmlformats.org/officeDocument/2006/relationships/image" Target="../media/image38.svg"/><Relationship Id="rId12" Type="http://schemas.openxmlformats.org/officeDocument/2006/relationships/image" Target="../media/image37.png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32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0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19" Type="http://schemas.openxmlformats.org/officeDocument/2006/relationships/image" Target="../media/image44.png"/><Relationship Id="rId18" Type="http://schemas.openxmlformats.org/officeDocument/2006/relationships/image" Target="../media/image43.tiff"/><Relationship Id="rId17" Type="http://schemas.openxmlformats.org/officeDocument/2006/relationships/image" Target="../media/image42.svg"/><Relationship Id="rId16" Type="http://schemas.openxmlformats.org/officeDocument/2006/relationships/image" Target="../media/image41.png"/><Relationship Id="rId15" Type="http://schemas.openxmlformats.org/officeDocument/2006/relationships/image" Target="../media/image40.svg"/><Relationship Id="rId14" Type="http://schemas.openxmlformats.org/officeDocument/2006/relationships/image" Target="../media/image39.png"/><Relationship Id="rId13" Type="http://schemas.openxmlformats.org/officeDocument/2006/relationships/image" Target="../media/image38.svg"/><Relationship Id="rId12" Type="http://schemas.openxmlformats.org/officeDocument/2006/relationships/image" Target="../media/image37.png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hyperlink" Target="https://azure.microsoft.com/en-in/pricing/details/application-gateway/" TargetMode="External"/><Relationship Id="rId2" Type="http://schemas.openxmlformats.org/officeDocument/2006/relationships/hyperlink" Target="https://github.com/Azure/application-gateway-kubernetes-ingress" TargetMode="External"/><Relationship Id="rId1" Type="http://schemas.openxmlformats.org/officeDocument/2006/relationships/hyperlink" Target="https://kubernetes.io/docs/concepts/services-networking/ingress-controllers/" TargetMode="Externa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32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32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50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6.svg"/><Relationship Id="rId3" Type="http://schemas.openxmlformats.org/officeDocument/2006/relationships/image" Target="../media/image25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40.svg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32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8" Type="http://schemas.openxmlformats.org/officeDocument/2006/relationships/slideLayout" Target="../slideLayouts/slideLayout11.xml"/><Relationship Id="rId17" Type="http://schemas.openxmlformats.org/officeDocument/2006/relationships/image" Target="../media/image42.svg"/><Relationship Id="rId16" Type="http://schemas.openxmlformats.org/officeDocument/2006/relationships/image" Target="../media/image41.png"/><Relationship Id="rId15" Type="http://schemas.openxmlformats.org/officeDocument/2006/relationships/image" Target="../media/image40.svg"/><Relationship Id="rId14" Type="http://schemas.openxmlformats.org/officeDocument/2006/relationships/image" Target="../media/image39.png"/><Relationship Id="rId13" Type="http://schemas.openxmlformats.org/officeDocument/2006/relationships/image" Target="../media/image38.svg"/><Relationship Id="rId12" Type="http://schemas.openxmlformats.org/officeDocument/2006/relationships/image" Target="../media/image37.png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13.svg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40.svg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32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2" Type="http://schemas.openxmlformats.org/officeDocument/2006/relationships/slideLayout" Target="../slideLayouts/slideLayout11.xml"/><Relationship Id="rId21" Type="http://schemas.openxmlformats.org/officeDocument/2006/relationships/image" Target="../media/image60.svg"/><Relationship Id="rId20" Type="http://schemas.openxmlformats.org/officeDocument/2006/relationships/image" Target="../media/image59.png"/><Relationship Id="rId2" Type="http://schemas.openxmlformats.org/officeDocument/2006/relationships/image" Target="../media/image17.png"/><Relationship Id="rId19" Type="http://schemas.openxmlformats.org/officeDocument/2006/relationships/image" Target="../media/image58.svg"/><Relationship Id="rId18" Type="http://schemas.openxmlformats.org/officeDocument/2006/relationships/image" Target="../media/image57.png"/><Relationship Id="rId17" Type="http://schemas.openxmlformats.org/officeDocument/2006/relationships/image" Target="../media/image42.svg"/><Relationship Id="rId16" Type="http://schemas.openxmlformats.org/officeDocument/2006/relationships/image" Target="../media/image41.png"/><Relationship Id="rId15" Type="http://schemas.openxmlformats.org/officeDocument/2006/relationships/image" Target="../media/image40.svg"/><Relationship Id="rId14" Type="http://schemas.openxmlformats.org/officeDocument/2006/relationships/image" Target="../media/image39.png"/><Relationship Id="rId13" Type="http://schemas.openxmlformats.org/officeDocument/2006/relationships/image" Target="../media/image38.svg"/><Relationship Id="rId12" Type="http://schemas.openxmlformats.org/officeDocument/2006/relationships/image" Target="../media/image37.png"/><Relationship Id="rId11" Type="http://schemas.openxmlformats.org/officeDocument/2006/relationships/image" Target="../media/image29.png"/><Relationship Id="rId10" Type="http://schemas.openxmlformats.org/officeDocument/2006/relationships/image" Target="../media/image56.svg"/><Relationship Id="rId1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tiff"/><Relationship Id="rId8" Type="http://schemas.openxmlformats.org/officeDocument/2006/relationships/image" Target="../media/image63.tiff"/><Relationship Id="rId7" Type="http://schemas.openxmlformats.org/officeDocument/2006/relationships/image" Target="../media/image40.svg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4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32.png"/><Relationship Id="rId5" Type="http://schemas.openxmlformats.org/officeDocument/2006/relationships/image" Target="../media/image34.svg"/><Relationship Id="rId4" Type="http://schemas.openxmlformats.org/officeDocument/2006/relationships/image" Target="../media/image19.png"/><Relationship Id="rId3" Type="http://schemas.openxmlformats.org/officeDocument/2006/relationships/image" Target="../media/image33.svg"/><Relationship Id="rId20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19" Type="http://schemas.openxmlformats.org/officeDocument/2006/relationships/image" Target="../media/image44.png"/><Relationship Id="rId18" Type="http://schemas.openxmlformats.org/officeDocument/2006/relationships/image" Target="../media/image43.tiff"/><Relationship Id="rId17" Type="http://schemas.openxmlformats.org/officeDocument/2006/relationships/image" Target="../media/image42.svg"/><Relationship Id="rId16" Type="http://schemas.openxmlformats.org/officeDocument/2006/relationships/image" Target="../media/image41.png"/><Relationship Id="rId15" Type="http://schemas.openxmlformats.org/officeDocument/2006/relationships/image" Target="../media/image40.svg"/><Relationship Id="rId14" Type="http://schemas.openxmlformats.org/officeDocument/2006/relationships/image" Target="../media/image39.png"/><Relationship Id="rId13" Type="http://schemas.openxmlformats.org/officeDocument/2006/relationships/image" Target="../media/image38.svg"/><Relationship Id="rId12" Type="http://schemas.openxmlformats.org/officeDocument/2006/relationships/image" Target="../media/image37.png"/><Relationship Id="rId11" Type="http://schemas.openxmlformats.org/officeDocument/2006/relationships/image" Target="../media/image29.png"/><Relationship Id="rId10" Type="http://schemas.openxmlformats.org/officeDocument/2006/relationships/image" Target="../media/image36.svg"/><Relationship Id="rId1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Azure DevOps, Terraform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6" name="Graphic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  <a:endParaRPr lang="en-US" dirty="0"/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  <a:endParaRPr lang="en-US" dirty="0"/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Google Shape;580;p33"/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/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US" sz="180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K8s cluster</a:t>
            </a:r>
            <a:endParaRPr sz="180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4" name="Google Shape;580;p33"/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/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US" sz="180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K8s </a:t>
            </a:r>
            <a:r>
              <a:rPr lang="en-US" sz="180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Node</a:t>
            </a:r>
            <a:endParaRPr sz="180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  <a:endParaRPr lang="en-US" dirty="0"/>
          </a:p>
        </p:txBody>
      </p:sp>
      <p:pic>
        <p:nvPicPr>
          <p:cNvPr id="42" name="Google Shape;598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/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  <a:endParaRPr lang="en-US" dirty="0"/>
          </a:p>
        </p:txBody>
      </p:sp>
      <p:sp>
        <p:nvSpPr>
          <p:cNvPr id="46" name="Google Shape;595;p33"/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/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default</a:t>
            </a:r>
            <a:r>
              <a:rPr lang="en-US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</a:t>
            </a:r>
            <a:r>
              <a:rPr lang="en-US" sz="176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namespace</a:t>
            </a:r>
            <a:endParaRPr sz="176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pic>
        <p:nvPicPr>
          <p:cNvPr id="48" name="Google Shape;612;p3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/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/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/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  <a:endParaRPr lang="en-US" dirty="0"/>
          </a:p>
        </p:txBody>
      </p:sp>
      <p:sp>
        <p:nvSpPr>
          <p:cNvPr id="62" name="Google Shape;595;p33"/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/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  <a:endParaRPr lang="en-US" dirty="0"/>
          </a:p>
        </p:txBody>
      </p:sp>
      <p:pic>
        <p:nvPicPr>
          <p:cNvPr id="64" name="Google Shape;637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/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/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  <a:endParaRPr lang="en-US" sz="1600" dirty="0"/>
          </a:p>
        </p:txBody>
      </p:sp>
      <p:sp>
        <p:nvSpPr>
          <p:cNvPr id="68" name="Rectangle 67"/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  <a:endParaRPr lang="en-US" sz="1600" dirty="0"/>
          </a:p>
        </p:txBody>
      </p:sp>
      <p:sp>
        <p:nvSpPr>
          <p:cNvPr id="70" name="Google Shape;595;p33"/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/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  <a:endParaRPr lang="en-US" sz="1600" dirty="0"/>
          </a:p>
        </p:txBody>
      </p:sp>
      <p:sp>
        <p:nvSpPr>
          <p:cNvPr id="72" name="Rectangle 71"/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  <a:endParaRPr lang="en-US" sz="1600" dirty="0"/>
          </a:p>
        </p:txBody>
      </p:sp>
      <p:sp>
        <p:nvSpPr>
          <p:cNvPr id="74" name="Google Shape;595;p33"/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/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  <a:endParaRPr lang="en-US" sz="1600" dirty="0"/>
          </a:p>
        </p:txBody>
      </p:sp>
      <p:sp>
        <p:nvSpPr>
          <p:cNvPr id="77" name="TextBox 76"/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  <a:endParaRPr lang="en-US" sz="1600" dirty="0"/>
          </a:p>
        </p:txBody>
      </p:sp>
      <p:sp>
        <p:nvSpPr>
          <p:cNvPr id="78" name="Google Shape;595;p33"/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/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  <a:endParaRPr lang="en-US" sz="1600" dirty="0"/>
          </a:p>
        </p:txBody>
      </p:sp>
      <p:sp>
        <p:nvSpPr>
          <p:cNvPr id="81" name="TextBox 80"/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5861" y="119032"/>
            <a:ext cx="5923723" cy="74127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  <a:endParaRPr lang="en-US" dirty="0"/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  <a:endParaRPr lang="en-US" dirty="0"/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  <a:endParaRPr lang="en-US" dirty="0"/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/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97" name="TextBox 96"/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/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11" name="Rectangle 110"/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  <a:endParaRPr lang="en-US" sz="1800" dirty="0"/>
          </a:p>
        </p:txBody>
      </p:sp>
      <p:sp>
        <p:nvSpPr>
          <p:cNvPr id="113" name="TextBox 112"/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/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29" name="TextBox 128"/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/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43" name="Rectangle 142"/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  <a:endParaRPr lang="en-US" sz="1800" dirty="0"/>
          </a:p>
        </p:txBody>
      </p:sp>
      <p:sp>
        <p:nvSpPr>
          <p:cNvPr id="145" name="TextBox 144"/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/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/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52" name="Group 151"/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61" name="TextBox 160"/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/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66" name="Group 165"/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75" name="Rectangle 174"/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  <a:endParaRPr lang="en-US" dirty="0"/>
          </a:p>
        </p:txBody>
      </p:sp>
      <p:sp>
        <p:nvSpPr>
          <p:cNvPr id="176" name="Rectangle 175"/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  <a:endParaRPr lang="en-US" sz="1800" dirty="0"/>
          </a:p>
        </p:txBody>
      </p:sp>
      <p:sp>
        <p:nvSpPr>
          <p:cNvPr id="177" name="TextBox 176"/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  <a:endParaRPr lang="en-US" dirty="0"/>
          </a:p>
        </p:txBody>
      </p:sp>
      <p:sp>
        <p:nvSpPr>
          <p:cNvPr id="212" name="Title 211"/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13" name="Picture 2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/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Google Shape;580;p33"/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/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US" sz="180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K8s cluster</a:t>
            </a:r>
            <a:endParaRPr sz="180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8" name="Google Shape;580;p33"/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/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US" sz="180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K8s </a:t>
            </a:r>
            <a:r>
              <a:rPr lang="en-US" sz="180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Node</a:t>
            </a:r>
            <a:endParaRPr sz="180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1" name="Google Shape;595;p33"/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/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default</a:t>
            </a:r>
            <a:r>
              <a:rPr lang="en-US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</a:t>
            </a:r>
            <a:r>
              <a:rPr lang="en-US" sz="176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namespace</a:t>
            </a:r>
            <a:endParaRPr sz="176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pic>
        <p:nvPicPr>
          <p:cNvPr id="13" name="Google Shape;612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/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7" name="Google Shape;595;p33"/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2" name="Google Shape;595;p33"/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/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dev</a:t>
            </a:r>
            <a:r>
              <a:rPr lang="en-US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</a:t>
            </a:r>
            <a:r>
              <a:rPr lang="en-US" sz="176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namespace</a:t>
            </a:r>
            <a:endParaRPr sz="176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pic>
        <p:nvPicPr>
          <p:cNvPr id="34" name="Google Shape;612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/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0" name="Google Shape;595;p33"/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5" name="Google Shape;595;p33"/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/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qa</a:t>
            </a:r>
            <a:r>
              <a:rPr lang="en-US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</a:t>
            </a:r>
            <a:r>
              <a:rPr lang="en-US" sz="176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namespace</a:t>
            </a:r>
            <a:endParaRPr sz="176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pic>
        <p:nvPicPr>
          <p:cNvPr id="47" name="Google Shape;612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/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/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53" name="Google Shape;595;p33"/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/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Google Shape;580;p33"/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/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US" sz="180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K8s cluster</a:t>
            </a:r>
            <a:endParaRPr sz="180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8" name="Google Shape;580;p33"/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/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US" sz="180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K8s </a:t>
            </a:r>
            <a:r>
              <a:rPr lang="en-US" sz="180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Node</a:t>
            </a:r>
            <a:endParaRPr sz="180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1" name="Google Shape;595;p33"/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/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default</a:t>
            </a:r>
            <a:r>
              <a:rPr lang="en-US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</a:t>
            </a:r>
            <a:r>
              <a:rPr lang="en-US" sz="176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namespace</a:t>
            </a:r>
            <a:endParaRPr sz="176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pic>
        <p:nvPicPr>
          <p:cNvPr id="13" name="Google Shape;612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/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2" name="Google Shape;595;p33"/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/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dev</a:t>
            </a:r>
            <a:r>
              <a:rPr lang="en-US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</a:t>
            </a:r>
            <a:r>
              <a:rPr lang="en-US" sz="176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namespace</a:t>
            </a:r>
            <a:endParaRPr sz="176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pic>
        <p:nvPicPr>
          <p:cNvPr id="34" name="Google Shape;612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/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5" name="Google Shape;595;p33"/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/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qa</a:t>
            </a:r>
            <a:r>
              <a:rPr lang="en-US" sz="176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</a:t>
            </a:r>
            <a:r>
              <a:rPr lang="en-US" sz="1760" dirty="0" err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namespace</a:t>
            </a:r>
            <a:endParaRPr sz="176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pic>
        <p:nvPicPr>
          <p:cNvPr id="47" name="Google Shape;612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/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/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  <a:endParaRPr lang="en-US" dirty="0"/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  <a:endParaRPr lang="en-US" dirty="0"/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  <a:endParaRPr lang="en-US" dirty="0"/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  <a:endParaRPr lang="en-US" dirty="0"/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  <a:endParaRPr lang="en-US" dirty="0"/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  <a:endParaRPr lang="en-US" dirty="0"/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  <a:endParaRPr lang="en-US" dirty="0"/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  <a:endParaRPr lang="en-IN" dirty="0"/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  <a:endParaRPr lang="en-IN" dirty="0"/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  <a:endParaRPr lang="en-IN" dirty="0"/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  <a:endParaRPr lang="en-IN" dirty="0"/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  <a:endParaRPr lang="en-IN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/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97" name="TextBox 96"/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/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11" name="Rectangle 110"/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  <a:endParaRPr lang="en-US" sz="1800" dirty="0"/>
          </a:p>
        </p:txBody>
      </p:sp>
      <p:sp>
        <p:nvSpPr>
          <p:cNvPr id="113" name="TextBox 112"/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/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29" name="TextBox 128"/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/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43" name="Rectangle 142"/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  <a:endParaRPr lang="en-US" sz="1800" dirty="0"/>
          </a:p>
        </p:txBody>
      </p:sp>
      <p:sp>
        <p:nvSpPr>
          <p:cNvPr id="145" name="TextBox 144"/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/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/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52" name="Group 151"/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61" name="TextBox 160"/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/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66" name="Group 165"/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75" name="Rectangle 174"/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  <a:endParaRPr lang="en-US" dirty="0"/>
          </a:p>
        </p:txBody>
      </p:sp>
      <p:sp>
        <p:nvSpPr>
          <p:cNvPr id="176" name="Rectangle 175"/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  <a:endParaRPr lang="en-US" sz="1800" dirty="0"/>
          </a:p>
        </p:txBody>
      </p:sp>
      <p:sp>
        <p:nvSpPr>
          <p:cNvPr id="177" name="TextBox 176"/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218" name="Rectangle 217"/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219" name="Rectangle 218"/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  <a:endParaRPr lang="en-US" sz="1800" dirty="0"/>
          </a:p>
        </p:txBody>
      </p:sp>
      <p:sp>
        <p:nvSpPr>
          <p:cNvPr id="220" name="Rectangle 219"/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  <a:endParaRPr lang="en-US" sz="1800" dirty="0"/>
          </a:p>
        </p:txBody>
      </p:sp>
      <p:sp>
        <p:nvSpPr>
          <p:cNvPr id="221" name="TextBox 220"/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/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224" name="Rectangle 223"/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225" name="Rectangle 224"/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  <a:endParaRPr lang="en-US" sz="1800" dirty="0"/>
          </a:p>
        </p:txBody>
      </p:sp>
      <p:sp>
        <p:nvSpPr>
          <p:cNvPr id="226" name="Rectangle 225"/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  <a:endParaRPr lang="en-US" sz="1800" dirty="0"/>
          </a:p>
        </p:txBody>
      </p:sp>
      <p:sp>
        <p:nvSpPr>
          <p:cNvPr id="227" name="TextBox 226"/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  <a:endParaRPr lang="en-IN" sz="1500" dirty="0">
              <a:solidFill>
                <a:srgbClr val="FF0000"/>
              </a:solidFill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230" name="Rectangle 229"/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231" name="Rectangle 230"/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  <a:endParaRPr lang="en-US" sz="1800" dirty="0"/>
          </a:p>
        </p:txBody>
      </p:sp>
      <p:sp>
        <p:nvSpPr>
          <p:cNvPr id="232" name="Rectangle 231"/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  <a:endParaRPr lang="en-US" sz="1800" dirty="0"/>
          </a:p>
        </p:txBody>
      </p:sp>
      <p:sp>
        <p:nvSpPr>
          <p:cNvPr id="233" name="TextBox 232"/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  <a:endParaRPr lang="en-US" b="1" dirty="0"/>
          </a:p>
        </p:txBody>
      </p:sp>
      <p:sp>
        <p:nvSpPr>
          <p:cNvPr id="211" name="Title 211"/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  <a:endParaRPr lang="en-IN" dirty="0"/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  <a:endParaRPr lang="en-IN" dirty="0"/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/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97" name="TextBox 96"/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/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11" name="Rectangle 110"/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  <a:endParaRPr lang="en-US" sz="1800" dirty="0"/>
          </a:p>
        </p:txBody>
      </p:sp>
      <p:sp>
        <p:nvSpPr>
          <p:cNvPr id="113" name="TextBox 112"/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/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29" name="TextBox 128"/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/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43" name="Rectangle 142"/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  <a:endParaRPr lang="en-US" sz="1800" dirty="0"/>
          </a:p>
        </p:txBody>
      </p:sp>
      <p:sp>
        <p:nvSpPr>
          <p:cNvPr id="145" name="TextBox 144"/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/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/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52" name="Group 151"/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61" name="TextBox 160"/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/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  <a:endParaRPr lang="en-IN" sz="1600" dirty="0"/>
          </a:p>
        </p:txBody>
      </p:sp>
      <p:grpSp>
        <p:nvGrpSpPr>
          <p:cNvPr id="166" name="Group 165"/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  <a:endParaRPr lang="en-IN" sz="1600" dirty="0"/>
          </a:p>
        </p:txBody>
      </p:sp>
      <p:sp>
        <p:nvSpPr>
          <p:cNvPr id="175" name="Rectangle 174"/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  <a:endParaRPr lang="en-US" dirty="0"/>
          </a:p>
        </p:txBody>
      </p:sp>
      <p:sp>
        <p:nvSpPr>
          <p:cNvPr id="176" name="Rectangle 175"/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  <a:endParaRPr lang="en-US" sz="1800" dirty="0"/>
          </a:p>
        </p:txBody>
      </p:sp>
      <p:sp>
        <p:nvSpPr>
          <p:cNvPr id="177" name="TextBox 176"/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218" name="Rectangle 217"/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219" name="Rectangle 218"/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  <a:endParaRPr lang="en-US" sz="1800" dirty="0"/>
          </a:p>
        </p:txBody>
      </p:sp>
      <p:sp>
        <p:nvSpPr>
          <p:cNvPr id="220" name="Rectangle 219"/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  <a:endParaRPr lang="en-US" sz="1800" dirty="0"/>
          </a:p>
        </p:txBody>
      </p:sp>
      <p:sp>
        <p:nvSpPr>
          <p:cNvPr id="221" name="TextBox 220"/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  <a:endParaRPr lang="en-IN" sz="1600" dirty="0"/>
          </a:p>
        </p:txBody>
      </p:sp>
      <p:sp>
        <p:nvSpPr>
          <p:cNvPr id="222" name="Rectangle 221"/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224" name="Rectangle 223"/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225" name="Rectangle 224"/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  <a:endParaRPr lang="en-US" sz="1800" dirty="0"/>
          </a:p>
        </p:txBody>
      </p:sp>
      <p:sp>
        <p:nvSpPr>
          <p:cNvPr id="226" name="Rectangle 225"/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  <a:endParaRPr lang="en-US" sz="1800" dirty="0"/>
          </a:p>
        </p:txBody>
      </p:sp>
      <p:sp>
        <p:nvSpPr>
          <p:cNvPr id="227" name="TextBox 226"/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  <a:endParaRPr lang="en-IN" sz="1600" dirty="0"/>
          </a:p>
        </p:txBody>
      </p:sp>
      <p:sp>
        <p:nvSpPr>
          <p:cNvPr id="228" name="Rectangle 227"/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  <a:endParaRPr lang="en-US" sz="1800" dirty="0"/>
          </a:p>
        </p:txBody>
      </p:sp>
      <p:sp>
        <p:nvSpPr>
          <p:cNvPr id="230" name="Rectangle 229"/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  <a:endParaRPr lang="en-US" sz="1800" dirty="0"/>
          </a:p>
        </p:txBody>
      </p:sp>
      <p:sp>
        <p:nvSpPr>
          <p:cNvPr id="231" name="Rectangle 230"/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  <a:endParaRPr lang="en-US" sz="1800" dirty="0"/>
          </a:p>
        </p:txBody>
      </p:sp>
      <p:sp>
        <p:nvSpPr>
          <p:cNvPr id="232" name="Rectangle 231"/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  <a:endParaRPr lang="en-US" sz="1800" dirty="0"/>
          </a:p>
        </p:txBody>
      </p:sp>
      <p:sp>
        <p:nvSpPr>
          <p:cNvPr id="233" name="TextBox 232"/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  <a:endParaRPr lang="en-IN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  <a:endParaRPr lang="en-US" b="1" dirty="0"/>
          </a:p>
        </p:txBody>
      </p:sp>
      <p:sp>
        <p:nvSpPr>
          <p:cNvPr id="240" name="Title 211"/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  <a:endParaRPr lang="en-US" sz="5000" dirty="0"/>
          </a:p>
        </p:txBody>
      </p:sp>
      <p:sp>
        <p:nvSpPr>
          <p:cNvPr id="6" name="Oval 5"/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  <a:endParaRPr lang="en-US" sz="5000" dirty="0"/>
          </a:p>
          <a:p>
            <a:pPr algn="ctr"/>
            <a:r>
              <a:rPr lang="en-US" sz="5000" dirty="0"/>
              <a:t>ACI</a:t>
            </a:r>
            <a:endParaRPr lang="en-US" sz="5000" dirty="0"/>
          </a:p>
        </p:txBody>
      </p:sp>
      <p:sp>
        <p:nvSpPr>
          <p:cNvPr id="8" name="Oval 7"/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  <a:endParaRPr lang="en-US" sz="5000" dirty="0"/>
          </a:p>
          <a:p>
            <a:pPr algn="ctr"/>
            <a:r>
              <a:rPr lang="en-US" sz="5000" dirty="0"/>
              <a:t>AKS</a:t>
            </a:r>
            <a:endParaRPr lang="en-US" sz="5000" dirty="0"/>
          </a:p>
        </p:txBody>
      </p:sp>
      <p:sp>
        <p:nvSpPr>
          <p:cNvPr id="9" name="TextBox 8"/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  <a:endParaRPr lang="en-US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  <a:endParaRPr lang="en-US" sz="4400" dirty="0"/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  <a:endParaRPr lang="en-US" sz="4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  <a:endParaRPr lang="en-US" dirty="0"/>
          </a:p>
        </p:txBody>
      </p:sp>
      <p:sp>
        <p:nvSpPr>
          <p:cNvPr id="5" name="AutoShape 2" descr="diagram"/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dirty="0"/>
              <a:t>create, delete and update pods</a:t>
            </a:r>
            <a:endParaRPr lang="en-IN" dirty="0"/>
          </a:p>
          <a:p>
            <a:r>
              <a:rPr lang="en-IN" dirty="0"/>
              <a:t>container logs, exec, and metrics</a:t>
            </a:r>
            <a:endParaRPr lang="en-IN" dirty="0"/>
          </a:p>
          <a:p>
            <a:r>
              <a:rPr lang="en-IN" dirty="0"/>
              <a:t>get pod, pods and pod status</a:t>
            </a:r>
            <a:endParaRPr lang="en-IN" dirty="0"/>
          </a:p>
          <a:p>
            <a:r>
              <a:rPr lang="en-IN" dirty="0"/>
              <a:t>capacity</a:t>
            </a:r>
            <a:endParaRPr lang="en-IN" dirty="0"/>
          </a:p>
          <a:p>
            <a:r>
              <a:rPr lang="en-IN" dirty="0"/>
              <a:t>node addresses, node capacity, node daemon endpoints</a:t>
            </a:r>
            <a:endParaRPr lang="en-IN" dirty="0"/>
          </a:p>
          <a:p>
            <a:r>
              <a:rPr lang="en-IN" dirty="0"/>
              <a:t>operating system</a:t>
            </a:r>
            <a:endParaRPr lang="en-IN" dirty="0"/>
          </a:p>
          <a:p>
            <a:r>
              <a:rPr lang="en-IN" dirty="0"/>
              <a:t>bring your own virtual network</a:t>
            </a:r>
            <a:endParaRPr lang="en-IN" dirty="0"/>
          </a:p>
          <a:p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  <a:endParaRPr lang="en-IN" sz="1800" dirty="0"/>
          </a:p>
        </p:txBody>
      </p:sp>
      <p:sp>
        <p:nvSpPr>
          <p:cNvPr id="52" name="Rectangle 51"/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/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  <a:endParaRPr lang="en-IN" sz="1800" dirty="0"/>
          </a:p>
        </p:txBody>
      </p:sp>
      <p:sp>
        <p:nvSpPr>
          <p:cNvPr id="54" name="Rectangle 53"/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/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  <p:sp>
        <p:nvSpPr>
          <p:cNvPr id="56" name="TextBox 55"/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/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  <a:endParaRPr lang="en-IN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/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/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/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/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  <p:sp>
        <p:nvSpPr>
          <p:cNvPr id="69" name="Rectangle 68"/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/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  <a:endParaRPr lang="en-IN" sz="1800" dirty="0"/>
          </a:p>
        </p:txBody>
      </p:sp>
      <p:sp>
        <p:nvSpPr>
          <p:cNvPr id="71" name="TextBox 70"/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/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/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/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  <a:endParaRPr lang="en-US" sz="4400" dirty="0"/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  <a:endParaRPr lang="en-US" sz="4400" dirty="0"/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  <a:endParaRPr lang="en-US" sz="4400" dirty="0"/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  <a:endParaRPr lang="en-US" sz="4400" dirty="0"/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  <a:endParaRPr lang="en-US" sz="4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</a:t>
            </a:r>
            <a:r>
              <a:rPr lang="en-IN" b="1" dirty="0" err="1"/>
              <a:t>Kubelet</a:t>
            </a:r>
            <a:r>
              <a:rPr lang="en-IN" b="1" dirty="0"/>
              <a:t> with Azure ACI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  <a:endParaRPr lang="en-US" dirty="0"/>
          </a:p>
          <a:p>
            <a:pPr algn="ctr"/>
            <a:r>
              <a:rPr lang="en-US" dirty="0"/>
              <a:t>Kubelet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  <a:endParaRPr lang="en-US" dirty="0"/>
          </a:p>
          <a:p>
            <a:r>
              <a:rPr lang="en-US" dirty="0"/>
              <a:t>Secure env variables, config maps</a:t>
            </a:r>
            <a:endParaRPr lang="en-US" dirty="0"/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  <a:endParaRPr lang="en-US" dirty="0"/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  <a:endParaRPr lang="en-US" dirty="0"/>
          </a:p>
          <a:p>
            <a:pPr algn="ctr"/>
            <a:r>
              <a:rPr lang="en-US" dirty="0"/>
              <a:t>Kubelet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  <a:endParaRPr lang="en-US" sz="5000" dirty="0"/>
          </a:p>
        </p:txBody>
      </p:sp>
      <p:sp>
        <p:nvSpPr>
          <p:cNvPr id="9" name="TextBox 8"/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  <a:endParaRPr lang="en-US" sz="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>
                <a:hlinkClick r:id="rId1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  <a:endParaRPr lang="en-US" dirty="0"/>
          </a:p>
          <a:p>
            <a:pPr algn="ctr"/>
            <a:r>
              <a:rPr lang="en-US" dirty="0"/>
              <a:t>AKS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  <a:endParaRPr lang="en-US" dirty="0"/>
          </a:p>
        </p:txBody>
      </p:sp>
      <p:pic>
        <p:nvPicPr>
          <p:cNvPr id="43" name="Graphic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  <a:endParaRPr lang="en-US" dirty="0"/>
          </a:p>
          <a:p>
            <a:r>
              <a:rPr lang="en-US" dirty="0"/>
              <a:t>Control Plane</a:t>
            </a:r>
            <a:endParaRPr lang="en-US" dirty="0"/>
          </a:p>
        </p:txBody>
      </p:sp>
      <p:pic>
        <p:nvPicPr>
          <p:cNvPr id="49" name="Google Shape;681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  <a:endParaRPr lang="en-US" dirty="0"/>
          </a:p>
        </p:txBody>
      </p:sp>
      <p:pic>
        <p:nvPicPr>
          <p:cNvPr id="56" name="Google Shape;637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1485" y="272807"/>
            <a:ext cx="5458653" cy="7272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03" y="1633246"/>
            <a:ext cx="7747903" cy="5936373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21" name="Rectangle 20"/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  <a:endParaRPr lang="en-IN" sz="1700" dirty="0"/>
          </a:p>
        </p:txBody>
      </p:sp>
      <p:sp>
        <p:nvSpPr>
          <p:cNvPr id="22" name="Rectangle 21"/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28" name="Rectangle 27"/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  <a:endParaRPr lang="en-IN" sz="18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itle 3"/>
          <p:cNvSpPr txBox="1"/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/>
          <p:cNvCxnSpPr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  <a:endParaRPr 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  <a:endParaRPr lang="en-IN" sz="1400" dirty="0">
              <a:latin typeface="Menlo" panose="020B0609030804020204" pitchFamily="49" charset="0"/>
            </a:endParaRPr>
          </a:p>
          <a:p>
            <a:endParaRPr lang="en-US" sz="1300" dirty="0"/>
          </a:p>
        </p:txBody>
      </p:sp>
      <p:cxnSp>
        <p:nvCxnSpPr>
          <p:cNvPr id="4" name="Straight Arrow Connector 3"/>
          <p:cNvCxnSpPr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  <a:endParaRPr lang="en-US" sz="2400" dirty="0"/>
          </a:p>
        </p:txBody>
      </p:sp>
      <p:pic>
        <p:nvPicPr>
          <p:cNvPr id="65" name="Graphic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  <a:endParaRPr lang="en-US" b="1" dirty="0"/>
          </a:p>
        </p:txBody>
      </p:sp>
      <p:pic>
        <p:nvPicPr>
          <p:cNvPr id="67" name="Graphic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/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  <a:endParaRPr lang="en-US" dirty="0"/>
          </a:p>
        </p:txBody>
      </p:sp>
      <p:pic>
        <p:nvPicPr>
          <p:cNvPr id="43" name="Graphic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  <a:endParaRPr lang="en-US" sz="1800" dirty="0"/>
          </a:p>
          <a:p>
            <a:pPr algn="ctr"/>
            <a:r>
              <a:rPr lang="en-US" sz="1800" dirty="0"/>
              <a:t>Control Plane</a:t>
            </a:r>
            <a:endParaRPr lang="en-US" sz="1800" dirty="0"/>
          </a:p>
        </p:txBody>
      </p:sp>
      <p:sp>
        <p:nvSpPr>
          <p:cNvPr id="52" name="Rectangle 51"/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  <a:endParaRPr lang="en-US" dirty="0"/>
          </a:p>
        </p:txBody>
      </p:sp>
      <p:pic>
        <p:nvPicPr>
          <p:cNvPr id="71" name="Graphic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  <a:endParaRPr lang="en-US" dirty="0"/>
          </a:p>
        </p:txBody>
      </p:sp>
      <p:pic>
        <p:nvPicPr>
          <p:cNvPr id="67" name="Google Shape;637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/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  <a:endParaRPr lang="en-US" sz="1800" dirty="0"/>
          </a:p>
        </p:txBody>
      </p:sp>
      <p:pic>
        <p:nvPicPr>
          <p:cNvPr id="72" name="Google Shape;637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/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  <a:endParaRPr lang="en-US" sz="1800" dirty="0"/>
          </a:p>
        </p:txBody>
      </p:sp>
      <p:sp>
        <p:nvSpPr>
          <p:cNvPr id="12" name="Rounded Rectangle 11"/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  <a:endParaRPr lang="en-US" dirty="0"/>
          </a:p>
        </p:txBody>
      </p:sp>
      <p:sp>
        <p:nvSpPr>
          <p:cNvPr id="76" name="Rounded Rectangle 75"/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  <a:endParaRPr lang="en-US" sz="2400" dirty="0"/>
          </a:p>
        </p:txBody>
      </p:sp>
      <p:pic>
        <p:nvPicPr>
          <p:cNvPr id="82" name="Graphic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/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  <a:endParaRPr lang="en-IN" dirty="0"/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  <a:endParaRPr lang="en-IN" dirty="0"/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App1 LB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/>
          <p:cNvCxnSpPr/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  <a:endParaRPr lang="en-US" sz="1600" dirty="0"/>
          </a:p>
        </p:txBody>
      </p:sp>
      <p:pic>
        <p:nvPicPr>
          <p:cNvPr id="86" name="Graphic 8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  <a:endParaRPr lang="en-US" dirty="0"/>
          </a:p>
          <a:p>
            <a:pPr algn="ctr"/>
            <a:r>
              <a:rPr lang="en-US" dirty="0"/>
              <a:t>Control Plane</a:t>
            </a:r>
            <a:endParaRPr lang="en-US" dirty="0"/>
          </a:p>
        </p:txBody>
      </p:sp>
      <p:pic>
        <p:nvPicPr>
          <p:cNvPr id="21" name="Graphic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  <a:endParaRPr lang="en-US" sz="1800" dirty="0"/>
          </a:p>
          <a:p>
            <a:pPr algn="ctr"/>
            <a:r>
              <a:rPr lang="en-US" sz="1800" dirty="0"/>
              <a:t>Registry</a:t>
            </a:r>
            <a:endParaRPr lang="en-US" sz="1800" dirty="0"/>
          </a:p>
        </p:txBody>
      </p:sp>
      <p:cxnSp>
        <p:nvCxnSpPr>
          <p:cNvPr id="27" name="Straight Arrow Connector 26"/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35" name="Elbow Connector 34"/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5" name="Graphic 44" descr="Programmer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  <a:endParaRPr lang="en-US" sz="1800" dirty="0"/>
          </a:p>
        </p:txBody>
      </p:sp>
      <p:cxnSp>
        <p:nvCxnSpPr>
          <p:cNvPr id="48" name="Elbow Connector 47"/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App1 LB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/>
          <p:cNvCxnSpPr/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  <a:endParaRPr lang="en-US" sz="1600" dirty="0"/>
          </a:p>
        </p:txBody>
      </p:sp>
      <p:pic>
        <p:nvPicPr>
          <p:cNvPr id="86" name="Graphic 8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  <a:endParaRPr lang="en-US" dirty="0"/>
          </a:p>
          <a:p>
            <a:pPr algn="ctr"/>
            <a:r>
              <a:rPr lang="en-US" dirty="0"/>
              <a:t>Control Plane</a:t>
            </a:r>
            <a:endParaRPr lang="en-US" dirty="0"/>
          </a:p>
        </p:txBody>
      </p:sp>
      <p:pic>
        <p:nvPicPr>
          <p:cNvPr id="21" name="Graphic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  <a:endParaRPr lang="en-US" sz="1800" dirty="0"/>
          </a:p>
          <a:p>
            <a:pPr algn="ctr"/>
            <a:r>
              <a:rPr lang="en-US" sz="1800" dirty="0"/>
              <a:t>Registry</a:t>
            </a:r>
            <a:endParaRPr lang="en-US" sz="1800" dirty="0"/>
          </a:p>
        </p:txBody>
      </p:sp>
      <p:sp>
        <p:nvSpPr>
          <p:cNvPr id="32" name="TextBox 31"/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5" name="Graphic 44" descr="Programmer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  <a:endParaRPr lang="en-US" sz="1800" dirty="0"/>
          </a:p>
        </p:txBody>
      </p:sp>
      <p:cxnSp>
        <p:nvCxnSpPr>
          <p:cNvPr id="48" name="Elbow Connector 47"/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9" name="Google Shape;171;p19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/>
          <p:cNvSpPr txBox="1"/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App1 LB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/>
          <p:cNvCxnSpPr/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  <a:endParaRPr lang="en-US" sz="1600" dirty="0"/>
          </a:p>
        </p:txBody>
      </p:sp>
      <p:pic>
        <p:nvPicPr>
          <p:cNvPr id="86" name="Graphic 8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  <a:endParaRPr lang="en-US" dirty="0"/>
          </a:p>
          <a:p>
            <a:pPr algn="ctr"/>
            <a:r>
              <a:rPr lang="en-US" dirty="0"/>
              <a:t>Control Plane</a:t>
            </a:r>
            <a:endParaRPr lang="en-US" dirty="0"/>
          </a:p>
        </p:txBody>
      </p:sp>
      <p:pic>
        <p:nvPicPr>
          <p:cNvPr id="21" name="Graphic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  <a:endParaRPr lang="en-US" sz="1800" dirty="0"/>
          </a:p>
          <a:p>
            <a:pPr algn="ctr"/>
            <a:r>
              <a:rPr lang="en-US" sz="1800" dirty="0"/>
              <a:t>Registry</a:t>
            </a:r>
            <a:endParaRPr lang="en-US" sz="1800" dirty="0"/>
          </a:p>
        </p:txBody>
      </p:sp>
      <p:sp>
        <p:nvSpPr>
          <p:cNvPr id="32" name="TextBox 31"/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5" name="Graphic 44" descr="Programmer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  <a:endParaRPr lang="en-US" sz="1800" dirty="0"/>
          </a:p>
        </p:txBody>
      </p:sp>
      <p:cxnSp>
        <p:nvCxnSpPr>
          <p:cNvPr id="48" name="Elbow Connector 47"/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9" name="Google Shape;171;p19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  <a:endParaRPr lang="en-US" dirty="0"/>
          </a:p>
        </p:txBody>
      </p:sp>
      <p:sp>
        <p:nvSpPr>
          <p:cNvPr id="47" name="Title 3"/>
          <p:cNvSpPr txBox="1"/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  <a:endParaRPr lang="en-US" dirty="0"/>
          </a:p>
          <a:p>
            <a:pPr algn="ctr"/>
            <a:r>
              <a:rPr lang="en-US" dirty="0"/>
              <a:t>(Public Docker Registry)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  <a:endParaRPr lang="en-US" dirty="0"/>
          </a:p>
          <a:p>
            <a:pPr algn="ctr"/>
            <a:r>
              <a:rPr lang="en-US" dirty="0"/>
              <a:t>(Public Docker Registry)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  <a:endParaRPr lang="en-US" dirty="0"/>
          </a:p>
          <a:p>
            <a:pPr algn="ctr"/>
            <a:r>
              <a:rPr lang="en-US" dirty="0"/>
              <a:t>Upload Speed: 10MBps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  <a:endParaRPr lang="en-US" dirty="0"/>
          </a:p>
          <a:p>
            <a:pPr algn="ctr"/>
            <a:r>
              <a:rPr lang="en-US" dirty="0"/>
              <a:t>Upload Speed: 20MBps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  <a:endParaRPr lang="en-US" dirty="0"/>
          </a:p>
          <a:p>
            <a:pPr algn="ctr"/>
            <a:r>
              <a:rPr lang="en-US" dirty="0"/>
              <a:t>Upload Speed: 50MBps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App1 LB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/>
          <p:cNvCxnSpPr/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  <a:endParaRPr lang="en-US" sz="1600" dirty="0"/>
          </a:p>
        </p:txBody>
      </p:sp>
      <p:pic>
        <p:nvPicPr>
          <p:cNvPr id="86" name="Graphic 8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  <a:endParaRPr lang="en-US" dirty="0"/>
          </a:p>
          <a:p>
            <a:pPr algn="ctr"/>
            <a:r>
              <a:rPr lang="en-US" dirty="0"/>
              <a:t>Control Plane</a:t>
            </a:r>
            <a:endParaRPr lang="en-US" dirty="0"/>
          </a:p>
        </p:txBody>
      </p:sp>
      <p:pic>
        <p:nvPicPr>
          <p:cNvPr id="21" name="Graphic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  <a:endParaRPr lang="en-US" sz="1800" dirty="0"/>
          </a:p>
          <a:p>
            <a:pPr algn="ctr"/>
            <a:r>
              <a:rPr lang="en-US" sz="1800" dirty="0"/>
              <a:t>Registry</a:t>
            </a:r>
            <a:endParaRPr lang="en-US" sz="1800" dirty="0"/>
          </a:p>
        </p:txBody>
      </p:sp>
      <p:cxnSp>
        <p:nvCxnSpPr>
          <p:cNvPr id="27" name="Straight Arrow Connector 26"/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35" name="Elbow Connector 34"/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/>
          <p:cNvSpPr txBox="1"/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5" name="Graphic 44" descr="Programmer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  <a:endParaRPr lang="en-US" sz="1800" dirty="0"/>
          </a:p>
        </p:txBody>
      </p:sp>
      <p:cxnSp>
        <p:nvCxnSpPr>
          <p:cNvPr id="48" name="Elbow Connector 47"/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  <a:endParaRPr lang="en-US" dirty="0"/>
          </a:p>
          <a:p>
            <a:pPr algn="ctr"/>
            <a:r>
              <a:rPr lang="en-US" dirty="0"/>
              <a:t>AKS Node Pools</a:t>
            </a:r>
            <a:endParaRPr lang="en-US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App1 LB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/>
          <p:cNvCxnSpPr/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  <a:endParaRPr lang="en-US" sz="1600" dirty="0"/>
          </a:p>
        </p:txBody>
      </p:sp>
      <p:pic>
        <p:nvPicPr>
          <p:cNvPr id="86" name="Graphic 8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  <a:endParaRPr lang="en-US" dirty="0"/>
          </a:p>
          <a:p>
            <a:pPr algn="ctr"/>
            <a:r>
              <a:rPr lang="en-US" dirty="0"/>
              <a:t>Control Plane</a:t>
            </a:r>
            <a:endParaRPr lang="en-US" dirty="0"/>
          </a:p>
        </p:txBody>
      </p:sp>
      <p:pic>
        <p:nvPicPr>
          <p:cNvPr id="21" name="Graphic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  <a:endParaRPr lang="en-US" sz="1800" dirty="0"/>
          </a:p>
          <a:p>
            <a:pPr algn="ctr"/>
            <a:r>
              <a:rPr lang="en-US" sz="1800" dirty="0"/>
              <a:t>Registry</a:t>
            </a:r>
            <a:endParaRPr lang="en-US" sz="1800" dirty="0"/>
          </a:p>
        </p:txBody>
      </p:sp>
      <p:sp>
        <p:nvSpPr>
          <p:cNvPr id="32" name="TextBox 31"/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5" name="Graphic 44" descr="Programmer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  <a:endParaRPr lang="en-US" sz="1800" dirty="0"/>
          </a:p>
        </p:txBody>
      </p:sp>
      <p:cxnSp>
        <p:nvCxnSpPr>
          <p:cNvPr id="48" name="Elbow Connector 47"/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9" name="Google Shape;171;p19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/>
          <p:cNvSpPr txBox="1"/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  <a:endParaRPr lang="en-US" dirty="0"/>
          </a:p>
          <a:p>
            <a:pPr algn="ctr"/>
            <a:r>
              <a:rPr lang="en-US" dirty="0"/>
              <a:t>AKS Virtual Nodes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  <a:endParaRPr lang="en-IN" sz="1800" dirty="0"/>
          </a:p>
        </p:txBody>
      </p:sp>
      <p:sp>
        <p:nvSpPr>
          <p:cNvPr id="7" name="Rectangle 6"/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  <a:endParaRPr lang="en-IN" sz="1800" dirty="0"/>
          </a:p>
        </p:txBody>
      </p:sp>
      <p:sp>
        <p:nvSpPr>
          <p:cNvPr id="8" name="Rectangle 7"/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/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  <a:endParaRPr lang="en-IN" sz="1800" dirty="0"/>
          </a:p>
        </p:txBody>
      </p:sp>
      <p:sp>
        <p:nvSpPr>
          <p:cNvPr id="10" name="Rectangle 9"/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/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  <a:endParaRPr lang="en-IN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/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/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  <p:sp>
        <p:nvSpPr>
          <p:cNvPr id="43" name="Rectangle 42"/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  <a:endParaRPr lang="en-IN" sz="1800" dirty="0"/>
          </a:p>
        </p:txBody>
      </p:sp>
      <p:sp>
        <p:nvSpPr>
          <p:cNvPr id="45" name="TextBox 44"/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/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/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App1 LB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/>
          <p:cNvCxnSpPr/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  <a:endParaRPr lang="en-US" sz="1600" dirty="0"/>
          </a:p>
        </p:txBody>
      </p:sp>
      <p:pic>
        <p:nvPicPr>
          <p:cNvPr id="86" name="Graphic 8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  <a:endParaRPr lang="en-US" dirty="0"/>
          </a:p>
          <a:p>
            <a:pPr algn="ctr"/>
            <a:r>
              <a:rPr lang="en-US" dirty="0"/>
              <a:t>Control Plane</a:t>
            </a:r>
            <a:endParaRPr lang="en-US" dirty="0"/>
          </a:p>
        </p:txBody>
      </p:sp>
      <p:pic>
        <p:nvPicPr>
          <p:cNvPr id="21" name="Graphic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  <a:endParaRPr lang="en-US" sz="1800" dirty="0"/>
          </a:p>
          <a:p>
            <a:pPr algn="ctr"/>
            <a:r>
              <a:rPr lang="en-US" sz="1800" dirty="0"/>
              <a:t>Registry</a:t>
            </a:r>
            <a:endParaRPr lang="en-US" sz="1800" dirty="0"/>
          </a:p>
        </p:txBody>
      </p:sp>
      <p:sp>
        <p:nvSpPr>
          <p:cNvPr id="32" name="TextBox 31"/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Title 3"/>
          <p:cNvSpPr txBox="1"/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5" name="Graphic 44" descr="Programmer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  <a:endParaRPr lang="en-US" sz="1800" dirty="0"/>
          </a:p>
        </p:txBody>
      </p:sp>
      <p:cxnSp>
        <p:nvCxnSpPr>
          <p:cNvPr id="48" name="Elbow Connector 47"/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9" name="Google Shape;171;p19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  <a:endParaRPr lang="en-US" dirty="0"/>
          </a:p>
        </p:txBody>
      </p:sp>
      <p:sp>
        <p:nvSpPr>
          <p:cNvPr id="47" name="Title 3"/>
          <p:cNvSpPr txBox="1"/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  <a:endParaRPr lang="en-US" sz="70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DevOps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Pipelines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Container Registry</a:t>
            </a:r>
            <a:endParaRPr lang="en-US" sz="2000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/>
          <p:cNvSpPr txBox="1"/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  <a:endParaRPr lang="en-US" sz="4000" dirty="0">
              <a:solidFill>
                <a:srgbClr val="00B050"/>
              </a:solidFill>
            </a:endParaRPr>
          </a:p>
        </p:txBody>
      </p:sp>
      <p:pic>
        <p:nvPicPr>
          <p:cNvPr id="45" name="Graphic 44" descr="Programm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  <a:endParaRPr lang="en-US" dirty="0"/>
          </a:p>
          <a:p>
            <a:r>
              <a:rPr lang="en-US" dirty="0"/>
              <a:t>(Build &amp; Push)	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  <a:endParaRPr lang="en-US" sz="70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70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DevOps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Pipelines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Container Registry</a:t>
            </a:r>
            <a:endParaRPr lang="en-US" sz="2000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/>
          <p:cNvSpPr txBox="1"/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  <a:endParaRPr lang="en-US" sz="3500" dirty="0">
              <a:solidFill>
                <a:srgbClr val="00B050"/>
              </a:solidFill>
            </a:endParaRPr>
          </a:p>
        </p:txBody>
      </p:sp>
      <p:pic>
        <p:nvPicPr>
          <p:cNvPr id="45" name="Graphic 44" descr="Programm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/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/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/>
            <p:cNvCxnSpPr/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  <a:endParaRPr lang="en-US" sz="1600" dirty="0"/>
            </a:p>
          </p:txBody>
        </p:sp>
        <p:pic>
          <p:nvPicPr>
            <p:cNvPr id="38" name="Google Shape;635;p35"/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  <a:endParaRPr lang="en-US" sz="1600" dirty="0"/>
            </a:p>
          </p:txBody>
        </p:sp>
      </p:grpSp>
      <p:cxnSp>
        <p:nvCxnSpPr>
          <p:cNvPr id="41" name="Straight Arrow Connector 40"/>
          <p:cNvCxnSpPr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  <a:endParaRPr lang="en-US" sz="5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  <a:endParaRPr lang="en-US" sz="5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  <a:endParaRPr lang="en-US" sz="5500" b="1" dirty="0">
              <a:solidFill>
                <a:srgbClr val="C0000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DevOps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Pipelines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Container Registry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  <a:endParaRPr lang="en-IN" sz="2000" dirty="0"/>
          </a:p>
        </p:txBody>
      </p:sp>
      <p:sp>
        <p:nvSpPr>
          <p:cNvPr id="31" name="Rounded Rectangle 30"/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  <a:endParaRPr lang="en-IN" sz="2000" dirty="0"/>
          </a:p>
        </p:txBody>
      </p:sp>
      <p:sp>
        <p:nvSpPr>
          <p:cNvPr id="32" name="Rounded Rectangle 31"/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  <a:endParaRPr lang="en-IN" sz="2000" dirty="0"/>
          </a:p>
        </p:txBody>
      </p:sp>
      <p:sp>
        <p:nvSpPr>
          <p:cNvPr id="33" name="Rounded Rectangle 32"/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  <a:endParaRPr lang="en-IN" sz="2000" dirty="0"/>
          </a:p>
        </p:txBody>
      </p:sp>
      <p:sp>
        <p:nvSpPr>
          <p:cNvPr id="34" name="Rounded Rectangle 33"/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  <a:endParaRPr lang="en-IN" sz="1800" dirty="0"/>
          </a:p>
        </p:txBody>
      </p:sp>
      <p:sp>
        <p:nvSpPr>
          <p:cNvPr id="7" name="Rectangle 6"/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  <a:endParaRPr lang="en-IN" sz="1800" dirty="0"/>
          </a:p>
        </p:txBody>
      </p:sp>
      <p:sp>
        <p:nvSpPr>
          <p:cNvPr id="8" name="Rectangle 7"/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/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  <a:endParaRPr lang="en-IN" sz="1800" dirty="0"/>
          </a:p>
        </p:txBody>
      </p:sp>
      <p:sp>
        <p:nvSpPr>
          <p:cNvPr id="10" name="Rectangle 9"/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/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  <a:endParaRPr lang="en-IN" dirty="0"/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  <a:endParaRPr lang="en-IN" dirty="0"/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  <a:endParaRPr lang="en-US" dirty="0"/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  <a:endParaRPr lang="en-US" dirty="0"/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Scheduler is responsible for distributing containers across multiple nodes.  </a:t>
            </a:r>
            <a:endParaRPr lang="en-US" dirty="0"/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/>
          <p:cNvSpPr txBox="1"/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  <a:endParaRPr lang="en-US" sz="3000" dirty="0"/>
          </a:p>
        </p:txBody>
      </p:sp>
      <p:sp>
        <p:nvSpPr>
          <p:cNvPr id="31" name="Rounded Rectangle 30"/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  <a:endParaRPr lang="en-US" sz="4500" dirty="0"/>
          </a:p>
        </p:txBody>
      </p:sp>
      <p:sp>
        <p:nvSpPr>
          <p:cNvPr id="6" name="Rounded Rectangle 5"/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  <a:endParaRPr lang="en-US" sz="4500" dirty="0"/>
          </a:p>
        </p:txBody>
      </p:sp>
      <p:sp>
        <p:nvSpPr>
          <p:cNvPr id="7" name="Rounded Rectangle 6"/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  <a:endParaRPr lang="en-US" sz="4500" dirty="0"/>
          </a:p>
        </p:txBody>
      </p:sp>
      <p:sp>
        <p:nvSpPr>
          <p:cNvPr id="8" name="Rounded Rectangle 7"/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  <a:endParaRPr lang="en-US" sz="4500" dirty="0"/>
          </a:p>
        </p:txBody>
      </p:sp>
      <p:sp>
        <p:nvSpPr>
          <p:cNvPr id="9" name="Rounded Rectangle 8"/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  <a:endParaRPr lang="en-US" sz="4500" dirty="0"/>
          </a:p>
        </p:txBody>
      </p:sp>
      <p:sp>
        <p:nvSpPr>
          <p:cNvPr id="10" name="Rounded Rectangle 9"/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  <a:endParaRPr lang="en-US" sz="4500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  <a:endParaRPr lang="en-US" sz="70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DevOps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Pipelines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Container Registry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  <a:endParaRPr lang="en-US" sz="2000" dirty="0"/>
          </a:p>
          <a:p>
            <a:pPr algn="ctr"/>
            <a:r>
              <a:rPr lang="en-US" sz="2000" dirty="0"/>
              <a:t>Release Pipelines</a:t>
            </a:r>
            <a:endParaRPr lang="en-US" sz="2000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/>
          <p:cNvSpPr txBox="1"/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  <a:endParaRPr lang="en-US" sz="3500" dirty="0">
              <a:solidFill>
                <a:srgbClr val="00B050"/>
              </a:solidFill>
            </a:endParaRPr>
          </a:p>
        </p:txBody>
      </p:sp>
      <p:pic>
        <p:nvPicPr>
          <p:cNvPr id="45" name="Graphic 44" descr="Programm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  <a:endParaRPr lang="en-US" dirty="0"/>
          </a:p>
        </p:txBody>
      </p:sp>
      <p:pic>
        <p:nvPicPr>
          <p:cNvPr id="56" name="Graphic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/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/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/>
            <p:cNvCxnSpPr/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  <a:endParaRPr lang="en-US" sz="1600" dirty="0"/>
            </a:p>
          </p:txBody>
        </p:sp>
        <p:pic>
          <p:nvPicPr>
            <p:cNvPr id="38" name="Google Shape;635;p35"/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  <a:endParaRPr lang="en-US" sz="1600" dirty="0"/>
            </a:p>
          </p:txBody>
        </p:sp>
      </p:grpSp>
      <p:sp>
        <p:nvSpPr>
          <p:cNvPr id="24" name="Oval 23"/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Graphic 63" descr="Programmer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67" name="Graphic 66" descr="Programmer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69" name="Graphic 68" descr="Programmer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/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/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/>
            <p:cNvCxnSpPr/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  <a:endParaRPr lang="en-US" sz="1600" dirty="0"/>
            </a:p>
          </p:txBody>
        </p:sp>
        <p:pic>
          <p:nvPicPr>
            <p:cNvPr id="78" name="Google Shape;635;p35"/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/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  <a:endParaRPr lang="en-US" sz="1600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/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/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/>
            <p:cNvCxnSpPr/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  <a:endParaRPr lang="en-US" sz="1600" dirty="0"/>
            </a:p>
          </p:txBody>
        </p:sp>
        <p:pic>
          <p:nvPicPr>
            <p:cNvPr id="88" name="Google Shape;635;p35"/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/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/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/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/>
            <p:cNvCxnSpPr/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  <a:endParaRPr lang="en-US" sz="1600" dirty="0"/>
            </a:p>
          </p:txBody>
        </p:sp>
        <p:pic>
          <p:nvPicPr>
            <p:cNvPr id="99" name="Google Shape;635;p35"/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/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  <a:endParaRPr lang="en-US" sz="1600" dirty="0"/>
            </a:p>
          </p:txBody>
        </p:sp>
      </p:grpSp>
      <p:pic>
        <p:nvPicPr>
          <p:cNvPr id="113" name="Graphic 112" descr="Programmer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/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/>
          <p:cNvCxnSpPr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/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/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/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  <a:endParaRPr lang="en-US" sz="6500" b="1" dirty="0">
              <a:solidFill>
                <a:srgbClr val="0070C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  <a:endParaRPr lang="en-US" sz="1800" dirty="0"/>
          </a:p>
          <a:p>
            <a:pPr algn="ctr"/>
            <a:r>
              <a:rPr lang="en-US" sz="1800" dirty="0"/>
              <a:t>Zones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  <a:endParaRPr lang="en-US" sz="1800" dirty="0"/>
          </a:p>
          <a:p>
            <a:pPr algn="ctr"/>
            <a:r>
              <a:rPr lang="en-US" sz="1800" dirty="0"/>
              <a:t>Service </a:t>
            </a:r>
            <a:endParaRPr lang="en-US" sz="1800" dirty="0"/>
          </a:p>
          <a:p>
            <a:pPr algn="ctr"/>
            <a:r>
              <a:rPr lang="en-US" sz="1800" dirty="0"/>
              <a:t>Identity</a:t>
            </a:r>
            <a:endParaRPr lang="en-US" sz="1800" dirty="0"/>
          </a:p>
        </p:txBody>
      </p:sp>
      <p:sp>
        <p:nvSpPr>
          <p:cNvPr id="3" name="Oval 2"/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  <a:endParaRPr lang="en-US" sz="4000" dirty="0"/>
          </a:p>
        </p:txBody>
      </p:sp>
      <p:sp>
        <p:nvSpPr>
          <p:cNvPr id="16" name="Content Placeholder 2"/>
          <p:cNvSpPr txBox="1"/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  <a:endParaRPr lang="en-IN" sz="1800" dirty="0"/>
          </a:p>
        </p:txBody>
      </p:sp>
      <p:sp>
        <p:nvSpPr>
          <p:cNvPr id="7" name="Rectangle 6"/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  <a:endParaRPr lang="en-IN" sz="1800" dirty="0"/>
          </a:p>
        </p:txBody>
      </p:sp>
      <p:sp>
        <p:nvSpPr>
          <p:cNvPr id="8" name="Rectangle 7"/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/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  <a:endParaRPr lang="en-IN" sz="1800" dirty="0"/>
          </a:p>
        </p:txBody>
      </p:sp>
      <p:sp>
        <p:nvSpPr>
          <p:cNvPr id="10" name="Rectangle 9"/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/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  <a:endParaRPr lang="en-US" dirty="0"/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  <a:endParaRPr lang="en-US" dirty="0"/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  <a:endParaRPr lang="en-US" dirty="0"/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  <a:endParaRPr lang="en-US" dirty="0"/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  <a:endParaRPr lang="en-US" sz="2600" dirty="0"/>
          </a:p>
        </p:txBody>
      </p:sp>
      <p:sp>
        <p:nvSpPr>
          <p:cNvPr id="6" name="Oval 5"/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  <a:endParaRPr lang="en-US" dirty="0"/>
          </a:p>
          <a:p>
            <a:pPr algn="ctr"/>
            <a:r>
              <a:rPr lang="en-US" dirty="0"/>
              <a:t>Ingress + External DNS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  <a:endParaRPr lang="en-IN" sz="2600" dirty="0"/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/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  <a:endParaRPr lang="en-US" sz="2600" dirty="0"/>
          </a:p>
        </p:txBody>
      </p:sp>
      <p:sp>
        <p:nvSpPr>
          <p:cNvPr id="9" name="Oval 8"/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for Ingress</a:t>
            </a:r>
            <a:endParaRPr lang="en-US" sz="1800" dirty="0"/>
          </a:p>
          <a:p>
            <a:r>
              <a:rPr lang="en-US" sz="1800" dirty="0"/>
              <a:t>Controller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/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  <a:endParaRPr lang="en-IN" sz="1600" dirty="0"/>
          </a:p>
        </p:txBody>
      </p:sp>
      <p:cxnSp>
        <p:nvCxnSpPr>
          <p:cNvPr id="72" name="Elbow Connector 71"/>
          <p:cNvCxnSpPr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/>
          <p:cNvCxnSpPr/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  <a:endParaRPr lang="en-US" sz="2100" dirty="0">
              <a:solidFill>
                <a:srgbClr val="00B05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  <a:endParaRPr lang="en-US" sz="1800" dirty="0"/>
          </a:p>
        </p:txBody>
      </p:sp>
      <p:cxnSp>
        <p:nvCxnSpPr>
          <p:cNvPr id="93" name="Elbow Connector 92"/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  <a:endParaRPr lang="en-IN" sz="1600" dirty="0">
              <a:solidFill>
                <a:srgbClr val="0070C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  <a:endParaRPr lang="en-IN" sz="1600" dirty="0">
              <a:solidFill>
                <a:srgbClr val="C00000"/>
              </a:solidFill>
            </a:endParaRPr>
          </a:p>
        </p:txBody>
      </p:sp>
      <p:cxnSp>
        <p:nvCxnSpPr>
          <p:cNvPr id="52" name="Elbow Connector 51"/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  <a:endParaRPr lang="en-IN" sz="1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raphic 10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  <a:endParaRPr lang="en-US" dirty="0"/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  <a:endParaRPr lang="en-US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  <a:endParaRPr lang="en-US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  <a:endParaRPr lang="en-US" sz="2800" dirty="0"/>
          </a:p>
        </p:txBody>
      </p:sp>
      <p:pic>
        <p:nvPicPr>
          <p:cNvPr id="15" name="Graphic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  <a:endParaRPr lang="en-US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19" name="Graphic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  <a:endParaRPr lang="en-US" dirty="0"/>
          </a:p>
        </p:txBody>
      </p:sp>
      <p:pic>
        <p:nvPicPr>
          <p:cNvPr id="25" name="Picture 2" descr="Kubernetes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  <a:endParaRPr lang="en-US" dirty="0"/>
          </a:p>
        </p:txBody>
      </p:sp>
      <p:pic>
        <p:nvPicPr>
          <p:cNvPr id="10" name="Graphic 9" descr="Internet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  <a:endParaRPr lang="en-US" b="1" dirty="0"/>
          </a:p>
        </p:txBody>
      </p:sp>
      <p:cxnSp>
        <p:nvCxnSpPr>
          <p:cNvPr id="46" name="Elbow Connector 45"/>
          <p:cNvCxnSpPr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0" name="Elbow Connector 49"/>
          <p:cNvCxnSpPr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  <a:endParaRPr lang="en-US" dirty="0"/>
          </a:p>
        </p:txBody>
      </p:sp>
      <p:pic>
        <p:nvPicPr>
          <p:cNvPr id="16" name="Graphic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  <a:endParaRPr lang="en-US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  <a:endParaRPr lang="en-US" sz="4000" dirty="0"/>
          </a:p>
        </p:txBody>
      </p:sp>
      <p:sp>
        <p:nvSpPr>
          <p:cNvPr id="27" name="Rectangle 26"/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  <a:endParaRPr lang="en-IN" sz="1800" dirty="0"/>
          </a:p>
        </p:txBody>
      </p:sp>
      <p:sp>
        <p:nvSpPr>
          <p:cNvPr id="7" name="Rectangle 6"/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  <a:endParaRPr lang="en-IN" sz="1800" dirty="0"/>
          </a:p>
        </p:txBody>
      </p:sp>
      <p:sp>
        <p:nvSpPr>
          <p:cNvPr id="8" name="Rectangle 7"/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/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  <a:endParaRPr lang="en-IN" sz="1800" dirty="0"/>
          </a:p>
        </p:txBody>
      </p:sp>
      <p:sp>
        <p:nvSpPr>
          <p:cNvPr id="10" name="Rectangle 9"/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/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  <a:endParaRPr lang="en-US" dirty="0"/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  <a:endParaRPr lang="en-US" dirty="0"/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  <a:endParaRPr lang="en-US" dirty="0"/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  <a:endParaRPr lang="en-US" dirty="0"/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14" name="Straight Arrow Connector 13"/>
          <p:cNvCxnSpPr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  <a:endParaRPr lang="en-US" sz="1800" dirty="0"/>
          </a:p>
        </p:txBody>
      </p:sp>
      <p:sp>
        <p:nvSpPr>
          <p:cNvPr id="25" name="Rectangle 24"/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  <a:endParaRPr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30" name="Straight Arrow Connector 29"/>
          <p:cNvCxnSpPr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35" name="Straight Arrow Connector 34"/>
          <p:cNvCxnSpPr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  <a:endParaRPr lang="en-US" sz="1800" dirty="0"/>
          </a:p>
        </p:txBody>
      </p:sp>
      <p:sp>
        <p:nvSpPr>
          <p:cNvPr id="39" name="Rectangle 38"/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40" name="Straight Arrow Connector 39"/>
          <p:cNvCxnSpPr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  <a:endParaRPr lang="en-US" sz="4500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  <a:endParaRPr lang="en-US" dirty="0"/>
          </a:p>
        </p:txBody>
      </p:sp>
      <p:pic>
        <p:nvPicPr>
          <p:cNvPr id="16" name="Graphic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  <a:endParaRPr lang="en-US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/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  <a:endParaRPr lang="en-US" dirty="0"/>
          </a:p>
        </p:txBody>
      </p:sp>
      <p:sp>
        <p:nvSpPr>
          <p:cNvPr id="18" name="Rectangular Callout 17"/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  <a:endParaRPr 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  <a:endParaRPr lang="en-US" dirty="0"/>
          </a:p>
        </p:txBody>
      </p:sp>
      <p:sp>
        <p:nvSpPr>
          <p:cNvPr id="23" name="Rectangular Callout 22"/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  <a:endParaRPr lang="en-US" dirty="0"/>
          </a:p>
        </p:txBody>
      </p:sp>
      <p:sp>
        <p:nvSpPr>
          <p:cNvPr id="24" name="Rectangular Callout 23"/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14" name="Straight Arrow Connector 13"/>
          <p:cNvCxnSpPr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  <a:endParaRPr lang="en-US" sz="1800" dirty="0"/>
          </a:p>
        </p:txBody>
      </p:sp>
      <p:sp>
        <p:nvSpPr>
          <p:cNvPr id="25" name="Rectangle 24"/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  <a:endParaRPr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30" name="Straight Arrow Connector 29"/>
          <p:cNvCxnSpPr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  <a:endParaRPr lang="en-US" sz="1600" dirty="0"/>
          </a:p>
        </p:txBody>
      </p:sp>
      <p:pic>
        <p:nvPicPr>
          <p:cNvPr id="52" name="Graphic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  <a:endParaRPr lang="en-IN" sz="1600" dirty="0">
              <a:solidFill>
                <a:srgbClr val="C00000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/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  <a:endParaRPr lang="en-US" sz="1800" dirty="0"/>
          </a:p>
        </p:txBody>
      </p:sp>
      <p:sp>
        <p:nvSpPr>
          <p:cNvPr id="25" name="Rectangle 24"/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  <a:endParaRPr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30" name="Straight Arrow Connector 29"/>
          <p:cNvCxnSpPr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  <a:endParaRPr lang="en-US" sz="1600" dirty="0"/>
          </a:p>
        </p:txBody>
      </p:sp>
      <p:pic>
        <p:nvPicPr>
          <p:cNvPr id="52" name="Graphic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  <a:endParaRPr lang="en-IN" sz="1600" dirty="0">
              <a:solidFill>
                <a:srgbClr val="C00000"/>
              </a:solidFill>
            </a:endParaRP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  <a:endParaRPr lang="en-IN" sz="1600" dirty="0">
              <a:solidFill>
                <a:srgbClr val="C00000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Up-Down Arrow 48"/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92" name="Oval 91"/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93" name="Oval 92"/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  <a:endParaRPr lang="en-US" dirty="0">
              <a:solidFill>
                <a:srgbClr val="246B1B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  <a:endParaRPr lang="en-US" dirty="0"/>
          </a:p>
        </p:txBody>
      </p:sp>
      <p:sp>
        <p:nvSpPr>
          <p:cNvPr id="102" name="Explosion 2 101"/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  <a:endParaRPr lang="en-US" dirty="0"/>
          </a:p>
          <a:p>
            <a:pPr algn="ctr"/>
            <a:r>
              <a:rPr lang="en-US" dirty="0"/>
              <a:t>Granted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14" name="Straight Arrow Connector 13"/>
          <p:cNvCxnSpPr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  <a:endParaRPr lang="en-US" sz="1800" dirty="0"/>
          </a:p>
        </p:txBody>
      </p:sp>
      <p:sp>
        <p:nvSpPr>
          <p:cNvPr id="25" name="Rectangle 24"/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  <a:endParaRPr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30" name="Straight Arrow Connector 29"/>
          <p:cNvCxnSpPr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  <a:endParaRPr lang="en-US" sz="1600" dirty="0"/>
          </a:p>
        </p:txBody>
      </p:sp>
      <p:pic>
        <p:nvPicPr>
          <p:cNvPr id="52" name="Graphic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  <a:endParaRPr lang="en-IN" sz="1600" dirty="0">
              <a:solidFill>
                <a:srgbClr val="C00000"/>
              </a:solidFill>
            </a:endParaRP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  <a:endParaRPr lang="en-IN" sz="1600" dirty="0">
              <a:solidFill>
                <a:srgbClr val="C00000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Up-Down Arrow 48"/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92" name="Oval 91"/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93" name="Oval 92"/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  <a:endParaRPr lang="en-US" dirty="0">
              <a:solidFill>
                <a:srgbClr val="246B1B"/>
              </a:solidFill>
            </a:endParaRPr>
          </a:p>
        </p:txBody>
      </p:sp>
      <p:sp>
        <p:nvSpPr>
          <p:cNvPr id="16" name="Explosion 2 15"/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  <a:endParaRPr lang="en-US" dirty="0"/>
          </a:p>
          <a:p>
            <a:pPr algn="ctr"/>
            <a:r>
              <a:rPr lang="en-US" dirty="0"/>
              <a:t>Denied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  <a:endParaRPr lang="en-US" dirty="0"/>
          </a:p>
        </p:txBody>
      </p:sp>
      <p:pic>
        <p:nvPicPr>
          <p:cNvPr id="16" name="Graphic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  <a:endParaRPr lang="en-US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  <a:endParaRPr lang="en-US" dirty="0"/>
          </a:p>
          <a:p>
            <a:pPr algn="ctr"/>
            <a:r>
              <a:rPr lang="en-US" dirty="0"/>
              <a:t>(AD Group)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  <a:endParaRPr lang="en-IN" dirty="0"/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  <a:endParaRPr lang="en-IN" dirty="0"/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  <a:endParaRPr lang="en-US" dirty="0"/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  <a:endParaRPr lang="en-US" dirty="0"/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  <a:endParaRPr lang="en-IN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/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/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  <p:sp>
        <p:nvSpPr>
          <p:cNvPr id="12" name="Content Placeholder 2"/>
          <p:cNvSpPr txBox="1"/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  <a:endParaRPr lang="en-IN" dirty="0"/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  <a:endParaRPr lang="en-IN" dirty="0"/>
          </a:p>
          <a:p>
            <a:pPr lvl="1"/>
            <a:endParaRPr lang="en-IN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35" name="Straight Arrow Connector 34"/>
          <p:cNvCxnSpPr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  <a:endParaRPr lang="en-US" sz="1800" dirty="0"/>
          </a:p>
        </p:txBody>
      </p:sp>
      <p:sp>
        <p:nvSpPr>
          <p:cNvPr id="39" name="Rectangle 38"/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40" name="Straight Arrow Connector 39"/>
          <p:cNvCxnSpPr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/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10" name="Graphic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  <a:endParaRPr lang="en-US" sz="1600" dirty="0"/>
          </a:p>
        </p:txBody>
      </p:sp>
      <p:pic>
        <p:nvPicPr>
          <p:cNvPr id="112" name="Graphic 1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  <a:endParaRPr lang="en-IN" sz="1600" dirty="0">
              <a:solidFill>
                <a:srgbClr val="C00000"/>
              </a:solidFill>
            </a:endParaRP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  <a:endParaRPr lang="en-IN" sz="1600" dirty="0">
              <a:solidFill>
                <a:srgbClr val="C00000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120" name="Up-Down Arrow 119"/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  <a:endParaRPr lang="en-US" sz="1900" dirty="0">
              <a:solidFill>
                <a:srgbClr val="246B1B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  <a:endParaRPr lang="en-US" dirty="0"/>
          </a:p>
        </p:txBody>
      </p:sp>
      <p:sp>
        <p:nvSpPr>
          <p:cNvPr id="123" name="Oval 122"/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  <a:endParaRPr lang="en-US" dirty="0"/>
          </a:p>
        </p:txBody>
      </p:sp>
      <p:sp>
        <p:nvSpPr>
          <p:cNvPr id="127" name="Rounded Rectangle 126"/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  <a:endParaRPr lang="en-US" b="1" dirty="0"/>
          </a:p>
        </p:txBody>
      </p:sp>
      <p:sp>
        <p:nvSpPr>
          <p:cNvPr id="129" name="Rectangle 128"/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/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  <a:endParaRPr lang="en-US" dirty="0"/>
          </a:p>
          <a:p>
            <a:pPr algn="ctr"/>
            <a:r>
              <a:rPr lang="en-US" dirty="0"/>
              <a:t>Granted</a:t>
            </a:r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35" name="Straight Arrow Connector 34"/>
          <p:cNvCxnSpPr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  <a:endParaRPr lang="en-US" sz="1800" dirty="0"/>
          </a:p>
        </p:txBody>
      </p:sp>
      <p:sp>
        <p:nvSpPr>
          <p:cNvPr id="39" name="Rectangle 38"/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  <a:endParaRPr lang="en-US" sz="1800" dirty="0"/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  <a:endParaRPr lang="en-US" sz="1800" dirty="0">
              <a:solidFill>
                <a:srgbClr val="FFC000"/>
              </a:solidFill>
            </a:endParaRPr>
          </a:p>
        </p:txBody>
      </p:sp>
      <p:cxnSp>
        <p:nvCxnSpPr>
          <p:cNvPr id="40" name="Straight Arrow Connector 39"/>
          <p:cNvCxnSpPr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/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10" name="Graphic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  <a:endParaRPr lang="en-US" sz="1600" dirty="0"/>
          </a:p>
        </p:txBody>
      </p:sp>
      <p:pic>
        <p:nvPicPr>
          <p:cNvPr id="112" name="Graphic 1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  <a:endParaRPr lang="en-IN" sz="1600" dirty="0">
              <a:solidFill>
                <a:srgbClr val="C00000"/>
              </a:solidFill>
            </a:endParaRP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  <a:endParaRPr lang="en-IN" sz="1600" dirty="0">
              <a:solidFill>
                <a:srgbClr val="C00000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120" name="Up-Down Arrow 119"/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  <a:endParaRPr lang="en-US" sz="1900" dirty="0">
              <a:solidFill>
                <a:srgbClr val="246B1B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  <a:endParaRPr lang="en-US" dirty="0"/>
          </a:p>
        </p:txBody>
      </p:sp>
      <p:sp>
        <p:nvSpPr>
          <p:cNvPr id="123" name="Oval 122"/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5" name="Graphic 124" descr="Internet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  <a:endParaRPr lang="en-US" dirty="0"/>
          </a:p>
        </p:txBody>
      </p:sp>
      <p:sp>
        <p:nvSpPr>
          <p:cNvPr id="127" name="Rounded Rectangle 126"/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  <a:endParaRPr lang="en-US" b="1" dirty="0"/>
          </a:p>
        </p:txBody>
      </p:sp>
      <p:sp>
        <p:nvSpPr>
          <p:cNvPr id="129" name="Rectangle 128"/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/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  <a:endParaRPr lang="en-US" dirty="0"/>
          </a:p>
          <a:p>
            <a:pPr algn="ctr"/>
            <a:r>
              <a:rPr lang="en-US" dirty="0"/>
              <a:t>Denied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  <a:endParaRPr lang="en-US"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  <a:endParaRPr lang="en-US" sz="2600" dirty="0"/>
          </a:p>
        </p:txBody>
      </p:sp>
      <p:sp>
        <p:nvSpPr>
          <p:cNvPr id="7" name="Oval 6"/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  <a:endParaRPr lang="en-US" sz="2600" dirty="0"/>
          </a:p>
          <a:p>
            <a:pPr algn="ctr"/>
            <a:r>
              <a:rPr lang="en-US" sz="2600" dirty="0"/>
              <a:t>Pod</a:t>
            </a:r>
            <a:endParaRPr lang="en-US" sz="2600" dirty="0"/>
          </a:p>
          <a:p>
            <a:pPr algn="ctr"/>
            <a:r>
              <a:rPr lang="en-US" sz="2600" dirty="0"/>
              <a:t>Autoscaler</a:t>
            </a:r>
            <a:endParaRPr lang="en-US" sz="2600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  <a:endParaRPr lang="en-US" b="1" dirty="0"/>
          </a:p>
        </p:txBody>
      </p:sp>
      <p:pic>
        <p:nvPicPr>
          <p:cNvPr id="13" name="Google Shape;681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  <a:endParaRPr lang="en-US" sz="3200" dirty="0"/>
          </a:p>
        </p:txBody>
      </p:sp>
      <p:pic>
        <p:nvPicPr>
          <p:cNvPr id="26" name="Google Shape;637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/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  <a:endParaRPr lang="en-US" sz="1600" dirty="0"/>
          </a:p>
        </p:txBody>
      </p:sp>
      <p:cxnSp>
        <p:nvCxnSpPr>
          <p:cNvPr id="41" name="Straight Arrow Connector 40"/>
          <p:cNvCxnSpPr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  <a:endParaRPr lang="en-US" sz="1600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  <a:endParaRPr lang="en-IN" dirty="0"/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  <a:endParaRPr lang="en-IN" dirty="0"/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  <a:endParaRPr lang="en-IN" dirty="0"/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  <a:endParaRPr lang="en-IN" dirty="0">
              <a:solidFill>
                <a:srgbClr val="0070C0"/>
              </a:solidFill>
              <a:latin typeface="Amazon Ember"/>
            </a:endParaRP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  <a:endParaRPr lang="en-IN" dirty="0">
              <a:solidFill>
                <a:srgbClr val="16191F"/>
              </a:solidFill>
              <a:latin typeface="Amazon Ember"/>
            </a:endParaRP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  <a:endParaRPr lang="en-IN" dirty="0"/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  <a:endParaRPr lang="en-IN" dirty="0"/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  <a:endParaRPr lang="en-IN" dirty="0"/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  <a:endParaRPr lang="en-US" sz="1500" dirty="0"/>
          </a:p>
        </p:txBody>
      </p:sp>
      <p:sp>
        <p:nvSpPr>
          <p:cNvPr id="11" name="Rectangle 10"/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  <a:endParaRPr lang="en-US" sz="1800" dirty="0"/>
          </a:p>
        </p:txBody>
      </p:sp>
      <p:sp>
        <p:nvSpPr>
          <p:cNvPr id="13" name="Rectangle 12"/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  <a:endParaRPr lang="en-US" sz="1800" dirty="0"/>
          </a:p>
        </p:txBody>
      </p:sp>
      <p:sp>
        <p:nvSpPr>
          <p:cNvPr id="14" name="Rectangle 13"/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  <a:endParaRPr lang="en-US" sz="4000" dirty="0">
              <a:solidFill>
                <a:srgbClr val="00B050"/>
              </a:solidFill>
            </a:endParaRPr>
          </a:p>
        </p:txBody>
      </p:sp>
      <p:cxnSp>
        <p:nvCxnSpPr>
          <p:cNvPr id="22" name="Straight Arrow Connector 21"/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  <a:endParaRPr lang="en-US" dirty="0"/>
          </a:p>
        </p:txBody>
      </p:sp>
      <p:cxnSp>
        <p:nvCxnSpPr>
          <p:cNvPr id="48" name="Elbow Connector 47"/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  <a:endParaRPr lang="en-IN" sz="2400" dirty="0"/>
          </a:p>
        </p:txBody>
      </p:sp>
      <p:sp>
        <p:nvSpPr>
          <p:cNvPr id="55" name="Rectangle 54"/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  <a:endParaRPr lang="en-IN" sz="1800" dirty="0"/>
          </a:p>
        </p:txBody>
      </p:sp>
      <p:sp>
        <p:nvSpPr>
          <p:cNvPr id="7" name="Rectangle 6"/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  <a:endParaRPr lang="en-IN" sz="1800" dirty="0"/>
          </a:p>
        </p:txBody>
      </p:sp>
      <p:sp>
        <p:nvSpPr>
          <p:cNvPr id="8" name="Rectangle 7"/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/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  <a:endParaRPr lang="en-IN" sz="1800" dirty="0"/>
          </a:p>
        </p:txBody>
      </p:sp>
      <p:sp>
        <p:nvSpPr>
          <p:cNvPr id="10" name="Rectangle 9"/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/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  <a:endParaRPr lang="en-IN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/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/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  <p:sp>
        <p:nvSpPr>
          <p:cNvPr id="43" name="Rectangle 42"/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  <a:endParaRPr lang="en-IN" sz="1800" dirty="0"/>
          </a:p>
        </p:txBody>
      </p:sp>
      <p:sp>
        <p:nvSpPr>
          <p:cNvPr id="45" name="TextBox 44"/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/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/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  <a:endParaRPr lang="en-IN" sz="1800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/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  <a:endParaRPr lang="en-US" sz="2400" dirty="0"/>
          </a:p>
          <a:p>
            <a:pPr algn="ctr"/>
            <a:r>
              <a:rPr lang="en-US" sz="2400" dirty="0"/>
              <a:t>Cluster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  <a:endParaRPr lang="en-US" sz="1500" dirty="0"/>
          </a:p>
        </p:txBody>
      </p:sp>
      <p:sp>
        <p:nvSpPr>
          <p:cNvPr id="7" name="Oval 6"/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  <a:endParaRPr lang="en-US" sz="1500" dirty="0"/>
          </a:p>
        </p:txBody>
      </p:sp>
      <p:sp>
        <p:nvSpPr>
          <p:cNvPr id="8" name="Oval 7"/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  <a:endParaRPr lang="en-US" sz="1500" dirty="0"/>
          </a:p>
        </p:txBody>
      </p:sp>
      <p:sp>
        <p:nvSpPr>
          <p:cNvPr id="9" name="Oval 8"/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  <a:endParaRPr lang="en-US" sz="1500" dirty="0"/>
          </a:p>
        </p:txBody>
      </p:sp>
      <p:sp>
        <p:nvSpPr>
          <p:cNvPr id="10" name="Oval 9"/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  <a:endParaRPr lang="en-US" sz="1500" dirty="0"/>
          </a:p>
        </p:txBody>
      </p:sp>
      <p:sp>
        <p:nvSpPr>
          <p:cNvPr id="11" name="Oval 10"/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  <a:endParaRPr lang="en-US" sz="1500" dirty="0"/>
          </a:p>
        </p:txBody>
      </p:sp>
      <p:sp>
        <p:nvSpPr>
          <p:cNvPr id="12" name="Oval 11"/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  <a:endParaRPr lang="en-US" sz="1500" dirty="0"/>
          </a:p>
          <a:p>
            <a:pPr algn="ctr"/>
            <a:r>
              <a:rPr lang="en-US" sz="1500" dirty="0"/>
              <a:t>Version</a:t>
            </a:r>
            <a:endParaRPr lang="en-US" sz="1500" dirty="0"/>
          </a:p>
        </p:txBody>
      </p:sp>
      <p:sp>
        <p:nvSpPr>
          <p:cNvPr id="19" name="Oval 18"/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  <a:endParaRPr lang="en-US" sz="1500" dirty="0"/>
          </a:p>
        </p:txBody>
      </p:sp>
      <p:sp>
        <p:nvSpPr>
          <p:cNvPr id="20" name="Oval 19"/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  <a:endParaRPr lang="en-US" sz="1500" dirty="0"/>
          </a:p>
        </p:txBody>
      </p:sp>
      <p:sp>
        <p:nvSpPr>
          <p:cNvPr id="21" name="Oval 20"/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  <a:endParaRPr lang="en-US" sz="1500" dirty="0"/>
          </a:p>
        </p:txBody>
      </p:sp>
      <p:sp>
        <p:nvSpPr>
          <p:cNvPr id="22" name="Oval 21"/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  <a:endParaRPr lang="en-US" sz="1500" dirty="0"/>
          </a:p>
        </p:txBody>
      </p:sp>
      <p:sp>
        <p:nvSpPr>
          <p:cNvPr id="23" name="Oval 22"/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  <a:endParaRPr lang="en-US" sz="1500" dirty="0"/>
          </a:p>
        </p:txBody>
      </p:sp>
      <p:sp>
        <p:nvSpPr>
          <p:cNvPr id="24" name="Oval 23"/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  <a:endParaRPr lang="en-US" sz="1500" dirty="0"/>
          </a:p>
        </p:txBody>
      </p:sp>
      <p:sp>
        <p:nvSpPr>
          <p:cNvPr id="25" name="Oval 24"/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  <a:endParaRPr lang="en-US" sz="1500" dirty="0"/>
          </a:p>
        </p:txBody>
      </p:sp>
      <p:sp>
        <p:nvSpPr>
          <p:cNvPr id="26" name="Oval 25"/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  <a:endParaRPr lang="en-US" sz="1500" dirty="0"/>
          </a:p>
        </p:txBody>
      </p:sp>
      <p:sp>
        <p:nvSpPr>
          <p:cNvPr id="27" name="Oval 26"/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  <a:endParaRPr lang="en-US" sz="1500" dirty="0"/>
          </a:p>
        </p:txBody>
      </p:sp>
      <p:sp>
        <p:nvSpPr>
          <p:cNvPr id="29" name="Oval 28"/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  <a:endParaRPr lang="en-US" sz="1500" dirty="0"/>
          </a:p>
        </p:txBody>
      </p:sp>
      <p:sp>
        <p:nvSpPr>
          <p:cNvPr id="30" name="Oval 29"/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  <a:endParaRPr lang="en-US" sz="1500" dirty="0"/>
          </a:p>
        </p:txBody>
      </p:sp>
      <p:sp>
        <p:nvSpPr>
          <p:cNvPr id="31" name="Oval 30"/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  <a:endParaRPr lang="en-US" sz="1500" dirty="0"/>
          </a:p>
          <a:p>
            <a:pPr algn="ctr"/>
            <a:r>
              <a:rPr lang="en-US" sz="1500" dirty="0"/>
              <a:t>(Restrict Access) / Private</a:t>
            </a:r>
            <a:endParaRPr lang="en-US" sz="1500" dirty="0"/>
          </a:p>
        </p:txBody>
      </p:sp>
      <p:sp>
        <p:nvSpPr>
          <p:cNvPr id="33" name="Rectangle 32"/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/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  <a:endParaRPr lang="en-US" sz="1500" dirty="0">
              <a:solidFill>
                <a:schemeClr val="bg1"/>
              </a:solidFill>
            </a:endParaRP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  <a:endParaRPr lang="en-US" sz="1500" dirty="0">
              <a:solidFill>
                <a:schemeClr val="bg1"/>
              </a:solidFill>
            </a:endParaRP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  <a:endParaRPr lang="en-US" sz="1500" dirty="0">
              <a:solidFill>
                <a:schemeClr val="bg1"/>
              </a:solidFill>
            </a:endParaRP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  <a:endParaRPr lang="en-US" sz="1500" dirty="0">
              <a:solidFill>
                <a:schemeClr val="bg1"/>
              </a:solidFill>
            </a:endParaRP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  <a:endParaRPr lang="en-US" sz="3500" b="1" dirty="0"/>
          </a:p>
          <a:p>
            <a:pPr algn="ctr"/>
            <a:r>
              <a:rPr lang="en-US" sz="3500" dirty="0"/>
              <a:t>Create AKS Cluster</a:t>
            </a:r>
            <a:endParaRPr lang="en-US" sz="3500" dirty="0"/>
          </a:p>
        </p:txBody>
      </p:sp>
      <p:sp>
        <p:nvSpPr>
          <p:cNvPr id="6" name="Oval 5"/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  <a:endParaRPr lang="en-US" sz="3500" b="1" dirty="0"/>
          </a:p>
          <a:p>
            <a:pPr algn="ctr"/>
            <a:r>
              <a:rPr lang="en-US" sz="3500" dirty="0"/>
              <a:t>Create Windows, Linux User Node Pools and Virtual Nodes</a:t>
            </a:r>
            <a:endParaRPr lang="en-US" sz="3500" dirty="0"/>
          </a:p>
        </p:txBody>
      </p:sp>
      <p:sp>
        <p:nvSpPr>
          <p:cNvPr id="7" name="Oval 6"/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  <a:endParaRPr lang="en-US" sz="3500" b="1" dirty="0"/>
          </a:p>
          <a:p>
            <a:pPr algn="ctr"/>
            <a:r>
              <a:rPr lang="en-US" sz="3500" dirty="0"/>
              <a:t>Deploy Apps to all 4 node pools using Kubernetes Node Selector concept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19" name="Graphic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  <a:endParaRPr lang="en-US" sz="1800" dirty="0"/>
          </a:p>
          <a:p>
            <a:pPr algn="ctr"/>
            <a:r>
              <a:rPr lang="en-US" sz="1800" dirty="0"/>
              <a:t>Cluster Control Plane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  <a:endParaRPr lang="en-US" sz="1800" dirty="0">
              <a:solidFill>
                <a:srgbClr val="0070C0"/>
              </a:solidFill>
            </a:endParaRPr>
          </a:p>
        </p:txBody>
      </p:sp>
      <p:pic>
        <p:nvPicPr>
          <p:cNvPr id="36" name="Graphic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  <a:endParaRPr lang="en-US" sz="1800" dirty="0"/>
          </a:p>
        </p:txBody>
      </p:sp>
      <p:pic>
        <p:nvPicPr>
          <p:cNvPr id="43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/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/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/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</p:txBody>
      </p:sp>
      <p:sp>
        <p:nvSpPr>
          <p:cNvPr id="73" name="TextBox 72"/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  <a:endParaRPr lang="en-US" sz="1800" dirty="0"/>
          </a:p>
        </p:txBody>
      </p:sp>
      <p:cxnSp>
        <p:nvCxnSpPr>
          <p:cNvPr id="75" name="Straight Arrow Connector 74"/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/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/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19" name="Graphic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  <a:endParaRPr lang="en-US" sz="1800" dirty="0"/>
          </a:p>
          <a:p>
            <a:pPr algn="ctr"/>
            <a:r>
              <a:rPr lang="en-US" sz="1800" dirty="0"/>
              <a:t>Cluster Control Plane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  <a:endParaRPr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  <a:endParaRPr lang="en-US" sz="1800" dirty="0"/>
          </a:p>
        </p:txBody>
      </p:sp>
      <p:pic>
        <p:nvPicPr>
          <p:cNvPr id="36" name="Graphic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  <a:endParaRPr lang="en-US" sz="1800" dirty="0"/>
          </a:p>
        </p:txBody>
      </p:sp>
      <p:sp>
        <p:nvSpPr>
          <p:cNvPr id="42" name="TextBox 41"/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  <a:endParaRPr lang="en-US" sz="1800" dirty="0"/>
          </a:p>
        </p:txBody>
      </p:sp>
      <p:pic>
        <p:nvPicPr>
          <p:cNvPr id="43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/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/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/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</p:txBody>
      </p:sp>
      <p:sp>
        <p:nvSpPr>
          <p:cNvPr id="73" name="TextBox 72"/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  <a:endParaRPr lang="en-US" sz="1800" dirty="0"/>
          </a:p>
        </p:txBody>
      </p:sp>
      <p:cxnSp>
        <p:nvCxnSpPr>
          <p:cNvPr id="75" name="Straight Arrow Connector 74"/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/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/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19" name="Graphic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  <a:endParaRPr lang="en-US" sz="1400" dirty="0"/>
          </a:p>
          <a:p>
            <a:pPr algn="ctr"/>
            <a:r>
              <a:rPr lang="en-US" sz="1400" dirty="0"/>
              <a:t>Cluster Control Plane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  <a:endParaRPr lang="en-US" sz="1800" dirty="0"/>
          </a:p>
        </p:txBody>
      </p:sp>
      <p:pic>
        <p:nvPicPr>
          <p:cNvPr id="36" name="Graphic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  <a:endParaRPr lang="en-US" sz="1800" dirty="0"/>
          </a:p>
        </p:txBody>
      </p:sp>
      <p:sp>
        <p:nvSpPr>
          <p:cNvPr id="42" name="TextBox 41"/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  <a:endParaRPr lang="en-US" sz="1800" dirty="0"/>
          </a:p>
        </p:txBody>
      </p:sp>
      <p:pic>
        <p:nvPicPr>
          <p:cNvPr id="55" name="Graphic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  <a:endParaRPr lang="en-US" sz="1800" dirty="0"/>
          </a:p>
        </p:txBody>
      </p:sp>
      <p:sp>
        <p:nvSpPr>
          <p:cNvPr id="71" name="TextBox 70"/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/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  <a:endParaRPr lang="en-US" sz="1800" dirty="0"/>
          </a:p>
        </p:txBody>
      </p:sp>
      <p:pic>
        <p:nvPicPr>
          <p:cNvPr id="66" name="Google Shape;637;p35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/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/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  <a:endParaRPr lang="en-US" sz="1600" dirty="0"/>
          </a:p>
        </p:txBody>
      </p:sp>
      <p:pic>
        <p:nvPicPr>
          <p:cNvPr id="100" name="Graphic 9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106" name="Graphic 10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5" name="Graphic 134" descr="User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/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  <a:endParaRPr lang="en-US" sz="1600" dirty="0"/>
          </a:p>
          <a:p>
            <a:r>
              <a:rPr lang="en-US" sz="1600" dirty="0"/>
              <a:t>Directory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  <a:endParaRPr lang="en-US" sz="2150" b="1" dirty="0">
              <a:solidFill>
                <a:srgbClr val="00B050"/>
              </a:solidFill>
            </a:endParaRP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  <a:endParaRPr lang="en-US" sz="215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/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  <a:endParaRPr lang="en-US" sz="1500" dirty="0">
              <a:solidFill>
                <a:schemeClr val="bg1"/>
              </a:solidFill>
            </a:endParaRP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  <a:endParaRPr lang="en-US" sz="1500" dirty="0">
              <a:solidFill>
                <a:schemeClr val="bg1"/>
              </a:solidFill>
            </a:endParaRP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  <a:endParaRPr lang="en-US" sz="1500" dirty="0">
              <a:solidFill>
                <a:schemeClr val="bg1"/>
              </a:solidFill>
            </a:endParaRP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  <a:endParaRPr lang="en-US" sz="1500" dirty="0">
              <a:solidFill>
                <a:schemeClr val="bg1"/>
              </a:solidFill>
            </a:endParaRP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  <a:endParaRPr lang="en-US" sz="1500" dirty="0">
              <a:solidFill>
                <a:schemeClr val="bg1"/>
              </a:solidFill>
            </a:endParaRP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19" name="Graphic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  <a:endParaRPr lang="en-US" sz="1800" dirty="0"/>
          </a:p>
          <a:p>
            <a:pPr algn="ctr"/>
            <a:r>
              <a:rPr lang="en-US" sz="1800" dirty="0"/>
              <a:t>Cluster Control Plane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  <a:endParaRPr lang="en-US" sz="1800" dirty="0">
              <a:solidFill>
                <a:srgbClr val="0070C0"/>
              </a:solidFill>
            </a:endParaRPr>
          </a:p>
        </p:txBody>
      </p:sp>
      <p:pic>
        <p:nvPicPr>
          <p:cNvPr id="36" name="Graphic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  <a:endParaRPr lang="en-US" sz="1800" dirty="0"/>
          </a:p>
        </p:txBody>
      </p:sp>
      <p:pic>
        <p:nvPicPr>
          <p:cNvPr id="43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/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/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/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</p:txBody>
      </p:sp>
      <p:sp>
        <p:nvSpPr>
          <p:cNvPr id="73" name="TextBox 72"/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  <a:endParaRPr lang="en-US" sz="1800" dirty="0"/>
          </a:p>
        </p:txBody>
      </p:sp>
      <p:cxnSp>
        <p:nvCxnSpPr>
          <p:cNvPr id="75" name="Straight Arrow Connector 74"/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/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/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  <a:endParaRPr lang="en-US" sz="3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  <a:endParaRPr lang="en-US" sz="3800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  <a:endParaRPr lang="en-US" sz="4300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  <a:endParaRPr lang="en-US" sz="4300" b="1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  <a:endParaRPr lang="en-US" sz="4300" b="1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  <a:endParaRPr lang="en-US" sz="4300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  <a:endParaRPr lang="en-US" sz="45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19" name="Graphic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  <a:endParaRPr lang="en-US" sz="1800" dirty="0"/>
          </a:p>
          <a:p>
            <a:pPr algn="ctr"/>
            <a:r>
              <a:rPr lang="en-US" sz="1800" dirty="0"/>
              <a:t>Cluster Control Plane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  <a:endParaRPr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  <a:endParaRPr lang="en-US" sz="1800" dirty="0"/>
          </a:p>
        </p:txBody>
      </p:sp>
      <p:pic>
        <p:nvPicPr>
          <p:cNvPr id="36" name="Graphic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  <a:endParaRPr lang="en-US" sz="1800" dirty="0"/>
          </a:p>
        </p:txBody>
      </p:sp>
      <p:sp>
        <p:nvSpPr>
          <p:cNvPr id="42" name="TextBox 41"/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  <a:endParaRPr lang="en-US" sz="1800" dirty="0"/>
          </a:p>
        </p:txBody>
      </p:sp>
      <p:pic>
        <p:nvPicPr>
          <p:cNvPr id="43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/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/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/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</p:txBody>
      </p:sp>
      <p:sp>
        <p:nvSpPr>
          <p:cNvPr id="73" name="TextBox 72"/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  <a:endParaRPr lang="en-US" sz="1800" dirty="0"/>
          </a:p>
        </p:txBody>
      </p:sp>
      <p:cxnSp>
        <p:nvCxnSpPr>
          <p:cNvPr id="75" name="Straight Arrow Connector 74"/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/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/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19" name="Graphic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  <a:endParaRPr lang="en-US" sz="1400" dirty="0"/>
          </a:p>
          <a:p>
            <a:pPr algn="ctr"/>
            <a:r>
              <a:rPr lang="en-US" sz="1400" dirty="0"/>
              <a:t>Cluster Control Plane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  <a:endParaRPr lang="en-US" sz="1800" dirty="0"/>
          </a:p>
        </p:txBody>
      </p:sp>
      <p:pic>
        <p:nvPicPr>
          <p:cNvPr id="36" name="Graphic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  <a:endParaRPr lang="en-US" sz="1800" dirty="0"/>
          </a:p>
        </p:txBody>
      </p:sp>
      <p:sp>
        <p:nvSpPr>
          <p:cNvPr id="42" name="TextBox 41"/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  <a:endParaRPr lang="en-US" sz="1800" dirty="0"/>
          </a:p>
        </p:txBody>
      </p:sp>
      <p:pic>
        <p:nvPicPr>
          <p:cNvPr id="55" name="Graphic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  <a:endParaRPr lang="en-US" sz="1800" dirty="0"/>
          </a:p>
        </p:txBody>
      </p:sp>
      <p:sp>
        <p:nvSpPr>
          <p:cNvPr id="71" name="TextBox 70"/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/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  <a:endParaRPr lang="en-US" sz="1800" dirty="0"/>
          </a:p>
        </p:txBody>
      </p:sp>
      <p:pic>
        <p:nvPicPr>
          <p:cNvPr id="66" name="Google Shape;637;p35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/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/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  <a:endParaRPr lang="en-US" sz="1600" dirty="0"/>
          </a:p>
        </p:txBody>
      </p:sp>
      <p:pic>
        <p:nvPicPr>
          <p:cNvPr id="100" name="Graphic 9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106" name="Graphic 10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5" name="Graphic 134" descr="User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/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  <a:endParaRPr lang="en-US" sz="1600" dirty="0"/>
          </a:p>
          <a:p>
            <a:r>
              <a:rPr lang="en-US" sz="1600" dirty="0"/>
              <a:t>Directory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  <a:endParaRPr lang="en-US" sz="2150" b="1" dirty="0">
              <a:solidFill>
                <a:srgbClr val="00B050"/>
              </a:solidFill>
            </a:endParaRP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  <a:endParaRPr lang="en-US" sz="215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19" name="Graphic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  <a:endParaRPr lang="en-US" sz="1800" dirty="0"/>
          </a:p>
          <a:p>
            <a:pPr algn="ctr"/>
            <a:r>
              <a:rPr lang="en-US" sz="1800" dirty="0"/>
              <a:t>Cluster Control Plane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  <a:endParaRPr lang="en-US" sz="1800" dirty="0"/>
          </a:p>
        </p:txBody>
      </p:sp>
      <p:sp>
        <p:nvSpPr>
          <p:cNvPr id="42" name="TextBox 41"/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  <a:endParaRPr lang="en-US" sz="1800" dirty="0"/>
          </a:p>
        </p:txBody>
      </p:sp>
      <p:pic>
        <p:nvPicPr>
          <p:cNvPr id="43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/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/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/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</p:txBody>
      </p:sp>
      <p:sp>
        <p:nvSpPr>
          <p:cNvPr id="73" name="TextBox 72"/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  <a:endParaRPr lang="en-US" sz="1800" dirty="0"/>
          </a:p>
        </p:txBody>
      </p:sp>
      <p:cxnSp>
        <p:nvCxnSpPr>
          <p:cNvPr id="75" name="Straight Arrow Connector 74"/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/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/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  <a:endParaRPr lang="en-US" sz="1800" dirty="0"/>
          </a:p>
          <a:p>
            <a:pPr algn="ctr"/>
            <a:r>
              <a:rPr lang="en-US" sz="1800" dirty="0"/>
              <a:t>DevOps</a:t>
            </a:r>
            <a:endParaRPr lang="en-US" sz="1800"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2485" y="2880925"/>
            <a:ext cx="12618720" cy="1188851"/>
          </a:xfrm>
        </p:spPr>
        <p:txBody>
          <a:bodyPr/>
          <a:lstStyle/>
          <a:p>
            <a:r>
              <a:rPr lang="en-US" dirty="0"/>
              <a:t>BEFORE THIS ARE LIVE SLIDES</a:t>
            </a:r>
            <a:endParaRPr lang="en-US"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/>
          <p:cNvSpPr/>
          <p:nvPr/>
        </p:nvSpPr>
        <p:spPr>
          <a:xfrm>
            <a:off x="1757700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Regions</a:t>
            </a:r>
            <a:endParaRPr lang="en-US" sz="1500" dirty="0"/>
          </a:p>
        </p:txBody>
      </p:sp>
      <p:sp>
        <p:nvSpPr>
          <p:cNvPr id="7" name="Oval 6"/>
          <p:cNvSpPr/>
          <p:nvPr/>
        </p:nvSpPr>
        <p:spPr>
          <a:xfrm>
            <a:off x="4095208" y="3116906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  <a:endParaRPr lang="en-US" sz="1500" dirty="0"/>
          </a:p>
        </p:txBody>
      </p:sp>
      <p:sp>
        <p:nvSpPr>
          <p:cNvPr id="8" name="Oval 7"/>
          <p:cNvSpPr/>
          <p:nvPr/>
        </p:nvSpPr>
        <p:spPr>
          <a:xfrm>
            <a:off x="4104544" y="4611898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  <a:endParaRPr lang="en-US" sz="1500" dirty="0"/>
          </a:p>
        </p:txBody>
      </p:sp>
      <p:sp>
        <p:nvSpPr>
          <p:cNvPr id="10" name="Oval 9"/>
          <p:cNvSpPr/>
          <p:nvPr/>
        </p:nvSpPr>
        <p:spPr>
          <a:xfrm>
            <a:off x="4118506" y="604835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  <a:endParaRPr lang="en-US" sz="1500" dirty="0"/>
          </a:p>
        </p:txBody>
      </p:sp>
      <p:sp>
        <p:nvSpPr>
          <p:cNvPr id="12" name="Oval 11"/>
          <p:cNvSpPr/>
          <p:nvPr/>
        </p:nvSpPr>
        <p:spPr>
          <a:xfrm>
            <a:off x="1720294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  <a:endParaRPr lang="en-US" sz="1500" dirty="0"/>
          </a:p>
          <a:p>
            <a:pPr algn="ctr"/>
            <a:r>
              <a:rPr lang="en-US" sz="1500" dirty="0"/>
              <a:t>Version</a:t>
            </a:r>
            <a:endParaRPr lang="en-US" sz="1500" dirty="0"/>
          </a:p>
        </p:txBody>
      </p:sp>
      <p:sp>
        <p:nvSpPr>
          <p:cNvPr id="19" name="Oval 18"/>
          <p:cNvSpPr/>
          <p:nvPr/>
        </p:nvSpPr>
        <p:spPr>
          <a:xfrm>
            <a:off x="6334738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  <a:endParaRPr lang="en-US" sz="1500" dirty="0"/>
          </a:p>
        </p:txBody>
      </p:sp>
      <p:sp>
        <p:nvSpPr>
          <p:cNvPr id="21" name="Oval 20"/>
          <p:cNvSpPr/>
          <p:nvPr/>
        </p:nvSpPr>
        <p:spPr>
          <a:xfrm>
            <a:off x="6334738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  <a:endParaRPr lang="en-US" sz="1500" dirty="0"/>
          </a:p>
        </p:txBody>
      </p:sp>
      <p:sp>
        <p:nvSpPr>
          <p:cNvPr id="22" name="Oval 21"/>
          <p:cNvSpPr/>
          <p:nvPr/>
        </p:nvSpPr>
        <p:spPr>
          <a:xfrm>
            <a:off x="6334738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  <a:endParaRPr lang="en-US" sz="1500" dirty="0"/>
          </a:p>
        </p:txBody>
      </p:sp>
      <p:sp>
        <p:nvSpPr>
          <p:cNvPr id="23" name="Oval 22"/>
          <p:cNvSpPr/>
          <p:nvPr/>
        </p:nvSpPr>
        <p:spPr>
          <a:xfrm>
            <a:off x="11086847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  <a:endParaRPr lang="en-US" sz="1500" dirty="0"/>
          </a:p>
        </p:txBody>
      </p:sp>
      <p:sp>
        <p:nvSpPr>
          <p:cNvPr id="24" name="Oval 23"/>
          <p:cNvSpPr/>
          <p:nvPr/>
        </p:nvSpPr>
        <p:spPr>
          <a:xfrm>
            <a:off x="11086847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  <a:endParaRPr lang="en-US" sz="1500" dirty="0"/>
          </a:p>
        </p:txBody>
      </p:sp>
      <p:sp>
        <p:nvSpPr>
          <p:cNvPr id="25" name="Oval 24"/>
          <p:cNvSpPr/>
          <p:nvPr/>
        </p:nvSpPr>
        <p:spPr>
          <a:xfrm>
            <a:off x="11086846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  <a:endParaRPr lang="en-US" sz="1500" dirty="0"/>
          </a:p>
        </p:txBody>
      </p:sp>
      <p:sp>
        <p:nvSpPr>
          <p:cNvPr id="29" name="Oval 28"/>
          <p:cNvSpPr/>
          <p:nvPr/>
        </p:nvSpPr>
        <p:spPr>
          <a:xfrm>
            <a:off x="8698524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  <a:endParaRPr lang="en-US" sz="1500" dirty="0"/>
          </a:p>
        </p:txBody>
      </p:sp>
      <p:sp>
        <p:nvSpPr>
          <p:cNvPr id="30" name="Oval 29"/>
          <p:cNvSpPr/>
          <p:nvPr/>
        </p:nvSpPr>
        <p:spPr>
          <a:xfrm>
            <a:off x="8698522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  <a:endParaRPr lang="en-US" sz="1500" dirty="0"/>
          </a:p>
        </p:txBody>
      </p:sp>
      <p:sp>
        <p:nvSpPr>
          <p:cNvPr id="31" name="Oval 30"/>
          <p:cNvSpPr/>
          <p:nvPr/>
        </p:nvSpPr>
        <p:spPr>
          <a:xfrm>
            <a:off x="8761992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  <a:endParaRPr lang="en-US" sz="1500" dirty="0"/>
          </a:p>
          <a:p>
            <a:pPr algn="ctr"/>
            <a:r>
              <a:rPr lang="en-US" sz="1500" dirty="0"/>
              <a:t>(Restrict Access) / Private</a:t>
            </a:r>
            <a:endParaRPr lang="en-US" sz="1500" dirty="0"/>
          </a:p>
        </p:txBody>
      </p:sp>
      <p:sp>
        <p:nvSpPr>
          <p:cNvPr id="35" name="Rectangle 34"/>
          <p:cNvSpPr/>
          <p:nvPr/>
        </p:nvSpPr>
        <p:spPr>
          <a:xfrm>
            <a:off x="8530092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918416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50076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141768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17793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  <a:endParaRPr lang="en-US" sz="1500" dirty="0"/>
          </a:p>
        </p:txBody>
      </p:sp>
      <p:sp>
        <p:nvSpPr>
          <p:cNvPr id="39" name="Rectangle 38"/>
          <p:cNvSpPr/>
          <p:nvPr/>
        </p:nvSpPr>
        <p:spPr>
          <a:xfrm>
            <a:off x="1561752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  <a:endParaRPr lang="en-US" sz="2400" dirty="0"/>
          </a:p>
          <a:p>
            <a:pPr algn="ctr"/>
            <a:r>
              <a:rPr lang="en-US" sz="2400" dirty="0"/>
              <a:t>Cluster</a:t>
            </a:r>
            <a:endParaRPr lang="en-US" sz="2400" dirty="0"/>
          </a:p>
        </p:txBody>
      </p:sp>
      <p:sp>
        <p:nvSpPr>
          <p:cNvPr id="41" name="Oval 40"/>
          <p:cNvSpPr/>
          <p:nvPr/>
        </p:nvSpPr>
        <p:spPr>
          <a:xfrm>
            <a:off x="4106761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  <a:endParaRPr lang="en-US" sz="1500" dirty="0"/>
          </a:p>
        </p:txBody>
      </p:sp>
      <p:sp>
        <p:nvSpPr>
          <p:cNvPr id="42" name="Oval 41"/>
          <p:cNvSpPr/>
          <p:nvPr/>
        </p:nvSpPr>
        <p:spPr>
          <a:xfrm>
            <a:off x="1802284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  <a:endParaRPr lang="en-US" sz="1500" dirty="0"/>
          </a:p>
        </p:txBody>
      </p:sp>
      <p:sp>
        <p:nvSpPr>
          <p:cNvPr id="43" name="Oval 42"/>
          <p:cNvSpPr/>
          <p:nvPr/>
        </p:nvSpPr>
        <p:spPr>
          <a:xfrm>
            <a:off x="6334738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  <a:endParaRPr lang="en-US" sz="1500" dirty="0"/>
          </a:p>
        </p:txBody>
      </p:sp>
      <p:sp>
        <p:nvSpPr>
          <p:cNvPr id="44" name="Oval 43"/>
          <p:cNvSpPr/>
          <p:nvPr/>
        </p:nvSpPr>
        <p:spPr>
          <a:xfrm>
            <a:off x="11086844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  <a:endParaRPr lang="en-US" sz="1500" dirty="0"/>
          </a:p>
        </p:txBody>
      </p:sp>
      <p:sp>
        <p:nvSpPr>
          <p:cNvPr id="45" name="Oval 44"/>
          <p:cNvSpPr/>
          <p:nvPr/>
        </p:nvSpPr>
        <p:spPr>
          <a:xfrm>
            <a:off x="8698520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  <a:endParaRPr lang="en-US" sz="1500"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Cluster - Features</a:t>
            </a:r>
            <a:endParaRPr lang="en-US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68" y="3302289"/>
            <a:ext cx="1123937" cy="1123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65804" y="4438998"/>
            <a:ext cx="1485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8870" y="2319130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Pools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65636" y="177187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 err="1"/>
              <a:t>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965636" y="240698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aci_connector_linux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9965636" y="3061983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azure_policy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9965636" y="3786422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http_application_routing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9965636" y="451086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kube_dashboard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9965636" y="5279273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oms_agent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728870" y="3357686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auto_scaler_profile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756471" y="4154556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default_node_pool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756471" y="5002407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identity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756471" y="5718312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network_profile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756471" y="639639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load_balancer_profile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756471" y="705206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role_based_access_control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4129149" y="505420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role_based_access_control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4129149" y="5797055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azure_active_directory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4129149" y="6593835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windows_profile</a:t>
            </a: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  <a:endParaRPr lang="en-IN" dirty="0"/>
          </a:p>
          <a:p>
            <a:r>
              <a:rPr lang="en-IN" dirty="0"/>
              <a:t>A POD is the smallest object, that you can create in Kubernetes. 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  <a:endParaRPr lang="en-US" dirty="0"/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  <a:endParaRPr lang="en-US" sz="2000" dirty="0"/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/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  <a:endParaRPr lang="en-US" dirty="0"/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/>
          <p:cNvCxnSpPr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Addons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892165" y="2566554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Cluster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12692" y="974099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  <a:endParaRPr lang="en-US" dirty="0"/>
          </a:p>
          <a:p>
            <a:pPr algn="ctr"/>
            <a:r>
              <a:rPr lang="en-US" dirty="0"/>
              <a:t>Ingress + External DNS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64535" y="4727863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Monitoring</a:t>
            </a:r>
            <a:endParaRPr lang="en-IN" dirty="0"/>
          </a:p>
          <a:p>
            <a:pPr algn="ctr"/>
            <a:r>
              <a:rPr lang="en-IN" dirty="0"/>
              <a:t>(Log Analytics)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1204342" y="974099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Nodes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4342" y="4727864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Policy</a:t>
            </a:r>
            <a:endParaRPr lang="en-US"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/>
          <p:cNvSpPr txBox="1"/>
          <p:nvPr/>
        </p:nvSpPr>
        <p:spPr>
          <a:xfrm>
            <a:off x="47950" y="-258040"/>
            <a:ext cx="943247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 - Backup</a:t>
            </a:r>
            <a:endParaRPr lang="en-US" sz="3500" dirty="0">
              <a:solidFill>
                <a:srgbClr val="00B050"/>
              </a:solidFill>
            </a:endParaRPr>
          </a:p>
        </p:txBody>
      </p:sp>
      <p:pic>
        <p:nvPicPr>
          <p:cNvPr id="45" name="Graphic 44" descr="Programm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80812" y="646777"/>
            <a:ext cx="12882370" cy="6909723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2898146" y="59539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747720" y="893180"/>
            <a:ext cx="10926360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3224" y="5717059"/>
            <a:ext cx="1063211" cy="106321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276409" y="5032856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  <a:endParaRPr lang="en-US" sz="1600" dirty="0"/>
          </a:p>
        </p:txBody>
      </p:sp>
      <p:cxnSp>
        <p:nvCxnSpPr>
          <p:cNvPr id="25" name="Straight Arrow Connector 24"/>
          <p:cNvCxnSpPr>
            <a:endCxn id="56" idx="0"/>
          </p:cNvCxnSpPr>
          <p:nvPr/>
        </p:nvCxnSpPr>
        <p:spPr>
          <a:xfrm flipH="1">
            <a:off x="2144830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92532" y="1544266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184333" y="3574775"/>
            <a:ext cx="11075006" cy="367734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718" y="3640620"/>
            <a:ext cx="597357" cy="5973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221677" y="363721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316614" y="3691598"/>
            <a:ext cx="3428098" cy="1684438"/>
            <a:chOff x="5441025" y="4551260"/>
            <a:chExt cx="3428098" cy="1684438"/>
          </a:xfrm>
        </p:grpSpPr>
        <p:sp>
          <p:nvSpPr>
            <p:cNvPr id="31" name="Rectangle 30"/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/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/>
            <p:cNvCxnSpPr/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  <a:endParaRPr lang="en-US" sz="1600" dirty="0"/>
            </a:p>
          </p:txBody>
        </p:sp>
        <p:pic>
          <p:nvPicPr>
            <p:cNvPr id="38" name="Google Shape;635;p35"/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5962304" y="4551260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  <a:endParaRPr lang="en-US" sz="1600" dirty="0"/>
            </a:p>
          </p:txBody>
        </p:sp>
      </p:grpSp>
      <p:sp>
        <p:nvSpPr>
          <p:cNvPr id="24" name="Oval 23"/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723594" y="45651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638" y="1311245"/>
            <a:ext cx="540437" cy="54043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732558" y="1246998"/>
            <a:ext cx="1286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041155" y="1177215"/>
            <a:ext cx="7283624" cy="2076308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5227794" y="2447157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Graphic 63" descr="Programmer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3390" y="1159176"/>
            <a:ext cx="900707" cy="900707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8076964" y="1311996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076964" y="2462601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67" name="Graphic 66" descr="Programmer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01172" y="2239233"/>
            <a:ext cx="977137" cy="977137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11157508" y="2456618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69" name="Graphic 68" descr="Programmer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04716" y="2317296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3" idx="3"/>
            <a:endCxn id="64" idx="1"/>
          </p:cNvCxnSpPr>
          <p:nvPr/>
        </p:nvCxnSpPr>
        <p:spPr>
          <a:xfrm flipV="1">
            <a:off x="6272598" y="1609530"/>
            <a:ext cx="1010792" cy="120083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3" idx="3"/>
            <a:endCxn id="69" idx="1"/>
          </p:cNvCxnSpPr>
          <p:nvPr/>
        </p:nvCxnSpPr>
        <p:spPr>
          <a:xfrm flipV="1">
            <a:off x="6272598" y="2767650"/>
            <a:ext cx="932118" cy="4271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7" idx="1"/>
          </p:cNvCxnSpPr>
          <p:nvPr/>
        </p:nvCxnSpPr>
        <p:spPr>
          <a:xfrm flipV="1">
            <a:off x="9135020" y="2727802"/>
            <a:ext cx="1066152" cy="16426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3382927" y="5459295"/>
            <a:ext cx="3428098" cy="1684438"/>
            <a:chOff x="5441025" y="4551260"/>
            <a:chExt cx="3428098" cy="1684438"/>
          </a:xfrm>
        </p:grpSpPr>
        <p:sp>
          <p:nvSpPr>
            <p:cNvPr id="71" name="Rectangle 70"/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/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/>
            <p:cNvCxnSpPr/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  <a:endParaRPr lang="en-US" sz="1600" dirty="0"/>
            </a:p>
          </p:txBody>
        </p:sp>
        <p:pic>
          <p:nvPicPr>
            <p:cNvPr id="78" name="Google Shape;635;p35"/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/>
            <p:cNvSpPr txBox="1"/>
            <p:nvPr/>
          </p:nvSpPr>
          <p:spPr>
            <a:xfrm>
              <a:off x="5962304" y="4551260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  <a:endParaRPr lang="en-US" sz="1600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012015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/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/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/>
            <p:cNvCxnSpPr/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  <a:endParaRPr lang="en-US" sz="1600" dirty="0"/>
            </a:p>
          </p:txBody>
        </p:sp>
        <p:pic>
          <p:nvPicPr>
            <p:cNvPr id="88" name="Google Shape;635;p35"/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/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0630647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/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/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/>
            <p:cNvCxnSpPr/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  <a:endParaRPr lang="en-US" sz="1600" dirty="0"/>
            </a:p>
          </p:txBody>
        </p:sp>
        <p:pic>
          <p:nvPicPr>
            <p:cNvPr id="99" name="Google Shape;635;p35"/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/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  <a:endParaRPr lang="en-US" sz="1600" dirty="0"/>
            </a:p>
          </p:txBody>
        </p:sp>
      </p:grpSp>
      <p:cxnSp>
        <p:nvCxnSpPr>
          <p:cNvPr id="15" name="Elbow Connector 14"/>
          <p:cNvCxnSpPr>
            <a:endCxn id="71" idx="2"/>
          </p:cNvCxnSpPr>
          <p:nvPr/>
        </p:nvCxnSpPr>
        <p:spPr>
          <a:xfrm>
            <a:off x="2099933" y="6625500"/>
            <a:ext cx="2997043" cy="518233"/>
          </a:xfrm>
          <a:prstGeom prst="bentConnector4">
            <a:avLst>
              <a:gd name="adj1" fmla="val 1506"/>
              <a:gd name="adj2" fmla="val 14411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6" idx="2"/>
            <a:endCxn id="83" idx="2"/>
          </p:cNvCxnSpPr>
          <p:nvPr/>
        </p:nvCxnSpPr>
        <p:spPr>
          <a:xfrm rot="16200000" flipH="1">
            <a:off x="5285417" y="3639683"/>
            <a:ext cx="306334" cy="6587508"/>
          </a:xfrm>
          <a:prstGeom prst="bentConnector3">
            <a:avLst>
              <a:gd name="adj1" fmla="val 209232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91" idx="2"/>
          </p:cNvCxnSpPr>
          <p:nvPr/>
        </p:nvCxnSpPr>
        <p:spPr>
          <a:xfrm>
            <a:off x="2119100" y="6625500"/>
            <a:ext cx="10225596" cy="499497"/>
          </a:xfrm>
          <a:prstGeom prst="bentConnector4">
            <a:avLst>
              <a:gd name="adj1" fmla="val 18"/>
              <a:gd name="adj2" fmla="val 16964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endCxn id="33" idx="0"/>
          </p:cNvCxnSpPr>
          <p:nvPr/>
        </p:nvCxnSpPr>
        <p:spPr>
          <a:xfrm flipV="1">
            <a:off x="2144829" y="4377963"/>
            <a:ext cx="2892108" cy="1339096"/>
          </a:xfrm>
          <a:prstGeom prst="bentConnector4">
            <a:avLst>
              <a:gd name="adj1" fmla="val 27957"/>
              <a:gd name="adj2" fmla="val 10519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3" idx="2"/>
          </p:cNvCxnSpPr>
          <p:nvPr/>
        </p:nvCxnSpPr>
        <p:spPr>
          <a:xfrm>
            <a:off x="5750196" y="3173565"/>
            <a:ext cx="0" cy="547981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8" idx="2"/>
          </p:cNvCxnSpPr>
          <p:nvPr/>
        </p:nvCxnSpPr>
        <p:spPr>
          <a:xfrm>
            <a:off x="11679910" y="3183026"/>
            <a:ext cx="522402" cy="2257533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 128"/>
          <p:cNvSpPr/>
          <p:nvPr/>
        </p:nvSpPr>
        <p:spPr>
          <a:xfrm>
            <a:off x="6520070" y="1669774"/>
            <a:ext cx="2902226" cy="4161183"/>
          </a:xfrm>
          <a:custGeom>
            <a:avLst/>
            <a:gdLst>
              <a:gd name="connsiteX0" fmla="*/ 2584173 w 2902226"/>
              <a:gd name="connsiteY0" fmla="*/ 0 h 4161183"/>
              <a:gd name="connsiteX1" fmla="*/ 2650434 w 2902226"/>
              <a:gd name="connsiteY1" fmla="*/ 66261 h 4161183"/>
              <a:gd name="connsiteX2" fmla="*/ 2716695 w 2902226"/>
              <a:gd name="connsiteY2" fmla="*/ 145774 h 4161183"/>
              <a:gd name="connsiteX3" fmla="*/ 2769704 w 2902226"/>
              <a:gd name="connsiteY3" fmla="*/ 265043 h 4161183"/>
              <a:gd name="connsiteX4" fmla="*/ 2796208 w 2902226"/>
              <a:gd name="connsiteY4" fmla="*/ 344556 h 4161183"/>
              <a:gd name="connsiteX5" fmla="*/ 2809460 w 2902226"/>
              <a:gd name="connsiteY5" fmla="*/ 384313 h 4161183"/>
              <a:gd name="connsiteX6" fmla="*/ 2835965 w 2902226"/>
              <a:gd name="connsiteY6" fmla="*/ 424069 h 4161183"/>
              <a:gd name="connsiteX7" fmla="*/ 2875721 w 2902226"/>
              <a:gd name="connsiteY7" fmla="*/ 569843 h 4161183"/>
              <a:gd name="connsiteX8" fmla="*/ 2888973 w 2902226"/>
              <a:gd name="connsiteY8" fmla="*/ 636104 h 4161183"/>
              <a:gd name="connsiteX9" fmla="*/ 2902226 w 2902226"/>
              <a:gd name="connsiteY9" fmla="*/ 742122 h 4161183"/>
              <a:gd name="connsiteX10" fmla="*/ 2888973 w 2902226"/>
              <a:gd name="connsiteY10" fmla="*/ 901148 h 4161183"/>
              <a:gd name="connsiteX11" fmla="*/ 2862469 w 2902226"/>
              <a:gd name="connsiteY11" fmla="*/ 980661 h 4161183"/>
              <a:gd name="connsiteX12" fmla="*/ 2822713 w 2902226"/>
              <a:gd name="connsiteY12" fmla="*/ 1099930 h 4161183"/>
              <a:gd name="connsiteX13" fmla="*/ 2796208 w 2902226"/>
              <a:gd name="connsiteY13" fmla="*/ 1179443 h 4161183"/>
              <a:gd name="connsiteX14" fmla="*/ 2769704 w 2902226"/>
              <a:gd name="connsiteY14" fmla="*/ 1298713 h 4161183"/>
              <a:gd name="connsiteX15" fmla="*/ 2743200 w 2902226"/>
              <a:gd name="connsiteY15" fmla="*/ 1351722 h 4161183"/>
              <a:gd name="connsiteX16" fmla="*/ 2729947 w 2902226"/>
              <a:gd name="connsiteY16" fmla="*/ 1444487 h 4161183"/>
              <a:gd name="connsiteX17" fmla="*/ 2716695 w 2902226"/>
              <a:gd name="connsiteY17" fmla="*/ 1550504 h 4161183"/>
              <a:gd name="connsiteX18" fmla="*/ 2676939 w 2902226"/>
              <a:gd name="connsiteY18" fmla="*/ 1683026 h 4161183"/>
              <a:gd name="connsiteX19" fmla="*/ 2663687 w 2902226"/>
              <a:gd name="connsiteY19" fmla="*/ 1736035 h 4161183"/>
              <a:gd name="connsiteX20" fmla="*/ 2637182 w 2902226"/>
              <a:gd name="connsiteY20" fmla="*/ 1815548 h 4161183"/>
              <a:gd name="connsiteX21" fmla="*/ 2623930 w 2902226"/>
              <a:gd name="connsiteY21" fmla="*/ 1855304 h 4161183"/>
              <a:gd name="connsiteX22" fmla="*/ 2610678 w 2902226"/>
              <a:gd name="connsiteY22" fmla="*/ 1895061 h 4161183"/>
              <a:gd name="connsiteX23" fmla="*/ 2557669 w 2902226"/>
              <a:gd name="connsiteY23" fmla="*/ 1961322 h 4161183"/>
              <a:gd name="connsiteX24" fmla="*/ 2491408 w 2902226"/>
              <a:gd name="connsiteY24" fmla="*/ 2027583 h 4161183"/>
              <a:gd name="connsiteX25" fmla="*/ 2451652 w 2902226"/>
              <a:gd name="connsiteY25" fmla="*/ 2067339 h 4161183"/>
              <a:gd name="connsiteX26" fmla="*/ 2425147 w 2902226"/>
              <a:gd name="connsiteY26" fmla="*/ 2093843 h 4161183"/>
              <a:gd name="connsiteX27" fmla="*/ 2398643 w 2902226"/>
              <a:gd name="connsiteY27" fmla="*/ 2120348 h 4161183"/>
              <a:gd name="connsiteX28" fmla="*/ 2266121 w 2902226"/>
              <a:gd name="connsiteY28" fmla="*/ 2199861 h 4161183"/>
              <a:gd name="connsiteX29" fmla="*/ 2226365 w 2902226"/>
              <a:gd name="connsiteY29" fmla="*/ 2226365 h 4161183"/>
              <a:gd name="connsiteX30" fmla="*/ 2186608 w 2902226"/>
              <a:gd name="connsiteY30" fmla="*/ 2252869 h 4161183"/>
              <a:gd name="connsiteX31" fmla="*/ 2160104 w 2902226"/>
              <a:gd name="connsiteY31" fmla="*/ 2279374 h 4161183"/>
              <a:gd name="connsiteX32" fmla="*/ 2120347 w 2902226"/>
              <a:gd name="connsiteY32" fmla="*/ 2292626 h 4161183"/>
              <a:gd name="connsiteX33" fmla="*/ 2093843 w 2902226"/>
              <a:gd name="connsiteY33" fmla="*/ 2332383 h 4161183"/>
              <a:gd name="connsiteX34" fmla="*/ 2014330 w 2902226"/>
              <a:gd name="connsiteY34" fmla="*/ 2411896 h 4161183"/>
              <a:gd name="connsiteX35" fmla="*/ 1974573 w 2902226"/>
              <a:gd name="connsiteY35" fmla="*/ 2451652 h 4161183"/>
              <a:gd name="connsiteX36" fmla="*/ 1881808 w 2902226"/>
              <a:gd name="connsiteY36" fmla="*/ 2570922 h 4161183"/>
              <a:gd name="connsiteX37" fmla="*/ 1842052 w 2902226"/>
              <a:gd name="connsiteY37" fmla="*/ 2610678 h 4161183"/>
              <a:gd name="connsiteX38" fmla="*/ 1762539 w 2902226"/>
              <a:gd name="connsiteY38" fmla="*/ 2729948 h 4161183"/>
              <a:gd name="connsiteX39" fmla="*/ 1669773 w 2902226"/>
              <a:gd name="connsiteY39" fmla="*/ 2862469 h 4161183"/>
              <a:gd name="connsiteX40" fmla="*/ 1643269 w 2902226"/>
              <a:gd name="connsiteY40" fmla="*/ 2902226 h 4161183"/>
              <a:gd name="connsiteX41" fmla="*/ 1616765 w 2902226"/>
              <a:gd name="connsiteY41" fmla="*/ 2941983 h 4161183"/>
              <a:gd name="connsiteX42" fmla="*/ 1550504 w 2902226"/>
              <a:gd name="connsiteY42" fmla="*/ 3021496 h 4161183"/>
              <a:gd name="connsiteX43" fmla="*/ 1524000 w 2902226"/>
              <a:gd name="connsiteY43" fmla="*/ 3061252 h 4161183"/>
              <a:gd name="connsiteX44" fmla="*/ 1470991 w 2902226"/>
              <a:gd name="connsiteY44" fmla="*/ 3114261 h 4161183"/>
              <a:gd name="connsiteX45" fmla="*/ 1431234 w 2902226"/>
              <a:gd name="connsiteY45" fmla="*/ 3154017 h 4161183"/>
              <a:gd name="connsiteX46" fmla="*/ 1351721 w 2902226"/>
              <a:gd name="connsiteY46" fmla="*/ 3260035 h 4161183"/>
              <a:gd name="connsiteX47" fmla="*/ 1272208 w 2902226"/>
              <a:gd name="connsiteY47" fmla="*/ 3313043 h 4161183"/>
              <a:gd name="connsiteX48" fmla="*/ 1245704 w 2902226"/>
              <a:gd name="connsiteY48" fmla="*/ 3339548 h 4161183"/>
              <a:gd name="connsiteX49" fmla="*/ 1166191 w 2902226"/>
              <a:gd name="connsiteY49" fmla="*/ 3392556 h 4161183"/>
              <a:gd name="connsiteX50" fmla="*/ 1060173 w 2902226"/>
              <a:gd name="connsiteY50" fmla="*/ 3472069 h 4161183"/>
              <a:gd name="connsiteX51" fmla="*/ 940904 w 2902226"/>
              <a:gd name="connsiteY51" fmla="*/ 3538330 h 4161183"/>
              <a:gd name="connsiteX52" fmla="*/ 821634 w 2902226"/>
              <a:gd name="connsiteY52" fmla="*/ 3591339 h 4161183"/>
              <a:gd name="connsiteX53" fmla="*/ 781878 w 2902226"/>
              <a:gd name="connsiteY53" fmla="*/ 3604591 h 4161183"/>
              <a:gd name="connsiteX54" fmla="*/ 742121 w 2902226"/>
              <a:gd name="connsiteY54" fmla="*/ 3617843 h 4161183"/>
              <a:gd name="connsiteX55" fmla="*/ 636104 w 2902226"/>
              <a:gd name="connsiteY55" fmla="*/ 3670852 h 4161183"/>
              <a:gd name="connsiteX56" fmla="*/ 596347 w 2902226"/>
              <a:gd name="connsiteY56" fmla="*/ 3684104 h 4161183"/>
              <a:gd name="connsiteX57" fmla="*/ 530087 w 2902226"/>
              <a:gd name="connsiteY57" fmla="*/ 3737113 h 4161183"/>
              <a:gd name="connsiteX58" fmla="*/ 490330 w 2902226"/>
              <a:gd name="connsiteY58" fmla="*/ 3750365 h 4161183"/>
              <a:gd name="connsiteX59" fmla="*/ 410817 w 2902226"/>
              <a:gd name="connsiteY59" fmla="*/ 3803374 h 4161183"/>
              <a:gd name="connsiteX60" fmla="*/ 371060 w 2902226"/>
              <a:gd name="connsiteY60" fmla="*/ 3829878 h 4161183"/>
              <a:gd name="connsiteX61" fmla="*/ 304800 w 2902226"/>
              <a:gd name="connsiteY61" fmla="*/ 3882887 h 4161183"/>
              <a:gd name="connsiteX62" fmla="*/ 278295 w 2902226"/>
              <a:gd name="connsiteY62" fmla="*/ 3909391 h 4161183"/>
              <a:gd name="connsiteX63" fmla="*/ 238539 w 2902226"/>
              <a:gd name="connsiteY63" fmla="*/ 3922643 h 4161183"/>
              <a:gd name="connsiteX64" fmla="*/ 185530 w 2902226"/>
              <a:gd name="connsiteY64" fmla="*/ 3988904 h 4161183"/>
              <a:gd name="connsiteX65" fmla="*/ 132521 w 2902226"/>
              <a:gd name="connsiteY65" fmla="*/ 4041913 h 4161183"/>
              <a:gd name="connsiteX66" fmla="*/ 119269 w 2902226"/>
              <a:gd name="connsiteY66" fmla="*/ 4081669 h 4161183"/>
              <a:gd name="connsiteX67" fmla="*/ 26504 w 2902226"/>
              <a:gd name="connsiteY67" fmla="*/ 4147930 h 4161183"/>
              <a:gd name="connsiteX68" fmla="*/ 0 w 2902226"/>
              <a:gd name="connsiteY68" fmla="*/ 4161183 h 416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902226" h="4161183">
                <a:moveTo>
                  <a:pt x="2584173" y="0"/>
                </a:moveTo>
                <a:cubicBezTo>
                  <a:pt x="2606260" y="22087"/>
                  <a:pt x="2629682" y="42915"/>
                  <a:pt x="2650434" y="66261"/>
                </a:cubicBezTo>
                <a:cubicBezTo>
                  <a:pt x="2776467" y="208047"/>
                  <a:pt x="2630009" y="59085"/>
                  <a:pt x="2716695" y="145774"/>
                </a:cubicBezTo>
                <a:cubicBezTo>
                  <a:pt x="2753776" y="257016"/>
                  <a:pt x="2693029" y="81024"/>
                  <a:pt x="2769704" y="265043"/>
                </a:cubicBezTo>
                <a:cubicBezTo>
                  <a:pt x="2780449" y="290832"/>
                  <a:pt x="2787373" y="318052"/>
                  <a:pt x="2796208" y="344556"/>
                </a:cubicBezTo>
                <a:cubicBezTo>
                  <a:pt x="2800625" y="357808"/>
                  <a:pt x="2801711" y="372690"/>
                  <a:pt x="2809460" y="384313"/>
                </a:cubicBezTo>
                <a:lnTo>
                  <a:pt x="2835965" y="424069"/>
                </a:lnTo>
                <a:cubicBezTo>
                  <a:pt x="2855004" y="481187"/>
                  <a:pt x="2860776" y="495115"/>
                  <a:pt x="2875721" y="569843"/>
                </a:cubicBezTo>
                <a:cubicBezTo>
                  <a:pt x="2880138" y="591930"/>
                  <a:pt x="2885548" y="613842"/>
                  <a:pt x="2888973" y="636104"/>
                </a:cubicBezTo>
                <a:cubicBezTo>
                  <a:pt x="2894389" y="671304"/>
                  <a:pt x="2897808" y="706783"/>
                  <a:pt x="2902226" y="742122"/>
                </a:cubicBezTo>
                <a:cubicBezTo>
                  <a:pt x="2897808" y="795131"/>
                  <a:pt x="2897718" y="848679"/>
                  <a:pt x="2888973" y="901148"/>
                </a:cubicBezTo>
                <a:cubicBezTo>
                  <a:pt x="2884380" y="928706"/>
                  <a:pt x="2871304" y="954157"/>
                  <a:pt x="2862469" y="980661"/>
                </a:cubicBezTo>
                <a:lnTo>
                  <a:pt x="2822713" y="1099930"/>
                </a:lnTo>
                <a:lnTo>
                  <a:pt x="2796208" y="1179443"/>
                </a:lnTo>
                <a:cubicBezTo>
                  <a:pt x="2792610" y="1197435"/>
                  <a:pt x="2777725" y="1277324"/>
                  <a:pt x="2769704" y="1298713"/>
                </a:cubicBezTo>
                <a:cubicBezTo>
                  <a:pt x="2762768" y="1317210"/>
                  <a:pt x="2752035" y="1334052"/>
                  <a:pt x="2743200" y="1351722"/>
                </a:cubicBezTo>
                <a:cubicBezTo>
                  <a:pt x="2738782" y="1382644"/>
                  <a:pt x="2734075" y="1413525"/>
                  <a:pt x="2729947" y="1444487"/>
                </a:cubicBezTo>
                <a:cubicBezTo>
                  <a:pt x="2725240" y="1479789"/>
                  <a:pt x="2722550" y="1515375"/>
                  <a:pt x="2716695" y="1550504"/>
                </a:cubicBezTo>
                <a:cubicBezTo>
                  <a:pt x="2706178" y="1613607"/>
                  <a:pt x="2694614" y="1612325"/>
                  <a:pt x="2676939" y="1683026"/>
                </a:cubicBezTo>
                <a:cubicBezTo>
                  <a:pt x="2672522" y="1700696"/>
                  <a:pt x="2668921" y="1718590"/>
                  <a:pt x="2663687" y="1736035"/>
                </a:cubicBezTo>
                <a:cubicBezTo>
                  <a:pt x="2655659" y="1762795"/>
                  <a:pt x="2646017" y="1789044"/>
                  <a:pt x="2637182" y="1815548"/>
                </a:cubicBezTo>
                <a:lnTo>
                  <a:pt x="2623930" y="1855304"/>
                </a:lnTo>
                <a:cubicBezTo>
                  <a:pt x="2619513" y="1868556"/>
                  <a:pt x="2620556" y="1885184"/>
                  <a:pt x="2610678" y="1895061"/>
                </a:cubicBezTo>
                <a:cubicBezTo>
                  <a:pt x="2507356" y="1998379"/>
                  <a:pt x="2674669" y="1827607"/>
                  <a:pt x="2557669" y="1961322"/>
                </a:cubicBezTo>
                <a:cubicBezTo>
                  <a:pt x="2537100" y="1984829"/>
                  <a:pt x="2513495" y="2005496"/>
                  <a:pt x="2491408" y="2027583"/>
                </a:cubicBezTo>
                <a:lnTo>
                  <a:pt x="2451652" y="2067339"/>
                </a:lnTo>
                <a:lnTo>
                  <a:pt x="2425147" y="2093843"/>
                </a:lnTo>
                <a:cubicBezTo>
                  <a:pt x="2416312" y="2102678"/>
                  <a:pt x="2409818" y="2114760"/>
                  <a:pt x="2398643" y="2120348"/>
                </a:cubicBezTo>
                <a:cubicBezTo>
                  <a:pt x="2317142" y="2161098"/>
                  <a:pt x="2362072" y="2135893"/>
                  <a:pt x="2266121" y="2199861"/>
                </a:cubicBezTo>
                <a:lnTo>
                  <a:pt x="2226365" y="2226365"/>
                </a:lnTo>
                <a:cubicBezTo>
                  <a:pt x="2213113" y="2235200"/>
                  <a:pt x="2197870" y="2241607"/>
                  <a:pt x="2186608" y="2252869"/>
                </a:cubicBezTo>
                <a:cubicBezTo>
                  <a:pt x="2177773" y="2261704"/>
                  <a:pt x="2170818" y="2272946"/>
                  <a:pt x="2160104" y="2279374"/>
                </a:cubicBezTo>
                <a:cubicBezTo>
                  <a:pt x="2148126" y="2286561"/>
                  <a:pt x="2133599" y="2288209"/>
                  <a:pt x="2120347" y="2292626"/>
                </a:cubicBezTo>
                <a:cubicBezTo>
                  <a:pt x="2111512" y="2305878"/>
                  <a:pt x="2104424" y="2320479"/>
                  <a:pt x="2093843" y="2332383"/>
                </a:cubicBezTo>
                <a:cubicBezTo>
                  <a:pt x="2068941" y="2360398"/>
                  <a:pt x="2040834" y="2385392"/>
                  <a:pt x="2014330" y="2411896"/>
                </a:cubicBezTo>
                <a:cubicBezTo>
                  <a:pt x="2001078" y="2425148"/>
                  <a:pt x="1986079" y="2436858"/>
                  <a:pt x="1974573" y="2451652"/>
                </a:cubicBezTo>
                <a:cubicBezTo>
                  <a:pt x="1943651" y="2491409"/>
                  <a:pt x="1917422" y="2535308"/>
                  <a:pt x="1881808" y="2570922"/>
                </a:cubicBezTo>
                <a:cubicBezTo>
                  <a:pt x="1868556" y="2584174"/>
                  <a:pt x="1853558" y="2595885"/>
                  <a:pt x="1842052" y="2610678"/>
                </a:cubicBezTo>
                <a:cubicBezTo>
                  <a:pt x="1749133" y="2730145"/>
                  <a:pt x="1822250" y="2650336"/>
                  <a:pt x="1762539" y="2729948"/>
                </a:cubicBezTo>
                <a:cubicBezTo>
                  <a:pt x="1703673" y="2808434"/>
                  <a:pt x="1735027" y="2764587"/>
                  <a:pt x="1669773" y="2862469"/>
                </a:cubicBezTo>
                <a:lnTo>
                  <a:pt x="1643269" y="2902226"/>
                </a:lnTo>
                <a:cubicBezTo>
                  <a:pt x="1634434" y="2915478"/>
                  <a:pt x="1628027" y="2930721"/>
                  <a:pt x="1616765" y="2941983"/>
                </a:cubicBezTo>
                <a:cubicBezTo>
                  <a:pt x="1579096" y="2979651"/>
                  <a:pt x="1589883" y="2966364"/>
                  <a:pt x="1550504" y="3021496"/>
                </a:cubicBezTo>
                <a:cubicBezTo>
                  <a:pt x="1541247" y="3034456"/>
                  <a:pt x="1534365" y="3049159"/>
                  <a:pt x="1524000" y="3061252"/>
                </a:cubicBezTo>
                <a:cubicBezTo>
                  <a:pt x="1507738" y="3080225"/>
                  <a:pt x="1488661" y="3096591"/>
                  <a:pt x="1470991" y="3114261"/>
                </a:cubicBezTo>
                <a:cubicBezTo>
                  <a:pt x="1457739" y="3127513"/>
                  <a:pt x="1441630" y="3138423"/>
                  <a:pt x="1431234" y="3154017"/>
                </a:cubicBezTo>
                <a:cubicBezTo>
                  <a:pt x="1412960" y="3181428"/>
                  <a:pt x="1384407" y="3235520"/>
                  <a:pt x="1351721" y="3260035"/>
                </a:cubicBezTo>
                <a:cubicBezTo>
                  <a:pt x="1326238" y="3279147"/>
                  <a:pt x="1294732" y="3290518"/>
                  <a:pt x="1272208" y="3313043"/>
                </a:cubicBezTo>
                <a:cubicBezTo>
                  <a:pt x="1263373" y="3321878"/>
                  <a:pt x="1255699" y="3332051"/>
                  <a:pt x="1245704" y="3339548"/>
                </a:cubicBezTo>
                <a:cubicBezTo>
                  <a:pt x="1220221" y="3358661"/>
                  <a:pt x="1188715" y="3370031"/>
                  <a:pt x="1166191" y="3392556"/>
                </a:cubicBezTo>
                <a:cubicBezTo>
                  <a:pt x="1134793" y="3423955"/>
                  <a:pt x="1105135" y="3457081"/>
                  <a:pt x="1060173" y="3472069"/>
                </a:cubicBezTo>
                <a:cubicBezTo>
                  <a:pt x="990198" y="3495396"/>
                  <a:pt x="1032038" y="3477574"/>
                  <a:pt x="940904" y="3538330"/>
                </a:cubicBezTo>
                <a:cubicBezTo>
                  <a:pt x="877899" y="3580333"/>
                  <a:pt x="916261" y="3559797"/>
                  <a:pt x="821634" y="3591339"/>
                </a:cubicBezTo>
                <a:lnTo>
                  <a:pt x="781878" y="3604591"/>
                </a:lnTo>
                <a:lnTo>
                  <a:pt x="742121" y="3617843"/>
                </a:lnTo>
                <a:cubicBezTo>
                  <a:pt x="695862" y="3664103"/>
                  <a:pt x="727470" y="3640397"/>
                  <a:pt x="636104" y="3670852"/>
                </a:cubicBezTo>
                <a:lnTo>
                  <a:pt x="596347" y="3684104"/>
                </a:lnTo>
                <a:cubicBezTo>
                  <a:pt x="571695" y="3708757"/>
                  <a:pt x="563522" y="3720395"/>
                  <a:pt x="530087" y="3737113"/>
                </a:cubicBezTo>
                <a:cubicBezTo>
                  <a:pt x="517593" y="3743360"/>
                  <a:pt x="502541" y="3743581"/>
                  <a:pt x="490330" y="3750365"/>
                </a:cubicBezTo>
                <a:cubicBezTo>
                  <a:pt x="462484" y="3765835"/>
                  <a:pt x="437321" y="3785704"/>
                  <a:pt x="410817" y="3803374"/>
                </a:cubicBezTo>
                <a:cubicBezTo>
                  <a:pt x="397565" y="3812209"/>
                  <a:pt x="382322" y="3818616"/>
                  <a:pt x="371060" y="3829878"/>
                </a:cubicBezTo>
                <a:cubicBezTo>
                  <a:pt x="307074" y="3893866"/>
                  <a:pt x="388375" y="3816028"/>
                  <a:pt x="304800" y="3882887"/>
                </a:cubicBezTo>
                <a:cubicBezTo>
                  <a:pt x="295044" y="3890692"/>
                  <a:pt x="289009" y="3902963"/>
                  <a:pt x="278295" y="3909391"/>
                </a:cubicBezTo>
                <a:cubicBezTo>
                  <a:pt x="266317" y="3916578"/>
                  <a:pt x="251791" y="3918226"/>
                  <a:pt x="238539" y="3922643"/>
                </a:cubicBezTo>
                <a:cubicBezTo>
                  <a:pt x="148312" y="4012870"/>
                  <a:pt x="285835" y="3871881"/>
                  <a:pt x="185530" y="3988904"/>
                </a:cubicBezTo>
                <a:cubicBezTo>
                  <a:pt x="169268" y="4007877"/>
                  <a:pt x="132521" y="4041913"/>
                  <a:pt x="132521" y="4041913"/>
                </a:cubicBezTo>
                <a:cubicBezTo>
                  <a:pt x="128104" y="4055165"/>
                  <a:pt x="127388" y="4070302"/>
                  <a:pt x="119269" y="4081669"/>
                </a:cubicBezTo>
                <a:cubicBezTo>
                  <a:pt x="73967" y="4145092"/>
                  <a:pt x="80137" y="4126476"/>
                  <a:pt x="26504" y="4147930"/>
                </a:cubicBezTo>
                <a:cubicBezTo>
                  <a:pt x="17333" y="4151599"/>
                  <a:pt x="8835" y="4156765"/>
                  <a:pt x="0" y="4161183"/>
                </a:cubicBezTo>
              </a:path>
            </a:pathLst>
          </a:cu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Elbow Connector 130"/>
          <p:cNvCxnSpPr/>
          <p:nvPr/>
        </p:nvCxnSpPr>
        <p:spPr>
          <a:xfrm rot="16200000" flipH="1">
            <a:off x="8224684" y="3824362"/>
            <a:ext cx="2567230" cy="702635"/>
          </a:xfrm>
          <a:prstGeom prst="bentConnector3">
            <a:avLst>
              <a:gd name="adj1" fmla="val 39160"/>
            </a:avLst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Ingress Controller to Use?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93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Ingress Controller (Open Source)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312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Application Gateway Ingress Controller (AGIC)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93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Free of cost, only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2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Very costly and still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93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Stable and very very good open source community support.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312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Recently launched and most of the features are in preview mode.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93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smaller workloads and smaller deployment foot print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312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large scale workloads, at the same time who can afford the price</a:t>
            </a:r>
            <a:endParaRPr lang="en-US" dirty="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938200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024141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5643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04754" y="126830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04767" y="5144931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04767" y="4175774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04767" y="3206616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04767" y="6114088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04767" y="7083245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804767" y="2237459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1893360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892470" y="514493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5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892470" y="12683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5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1892470" y="320661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5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1892470" y="70832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1892470" y="41757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>
          <a:blip r:embed="rId17"/>
          <a:stretch>
            <a:fillRect/>
          </a:stretch>
        </p:blipFill>
        <p:spPr>
          <a:xfrm>
            <a:off x="1892470" y="2237459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1892470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9153171" y="3208376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9154941" y="223980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9154941" y="30266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>
          <a:blip r:embed="rId22"/>
          <a:stretch>
            <a:fillRect/>
          </a:stretch>
        </p:blipFill>
        <p:spPr>
          <a:xfrm>
            <a:off x="9154941" y="1271235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>
          <a:blip r:embed="rId23"/>
          <a:stretch>
            <a:fillRect/>
          </a:stretch>
        </p:blipFill>
        <p:spPr>
          <a:xfrm>
            <a:off x="9154941" y="418046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>
          <a:blip r:embed="rId24"/>
          <a:stretch>
            <a:fillRect/>
          </a:stretch>
        </p:blipFill>
        <p:spPr>
          <a:xfrm>
            <a:off x="9154941" y="514903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5"/>
          <p:cNvPicPr preferRelativeResize="0"/>
          <p:nvPr/>
        </p:nvPicPr>
        <p:blipFill>
          <a:blip r:embed="rId25"/>
          <a:stretch>
            <a:fillRect/>
          </a:stretch>
        </p:blipFill>
        <p:spPr>
          <a:xfrm>
            <a:off x="3666075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5"/>
          <p:cNvPicPr preferRelativeResize="0"/>
          <p:nvPr/>
        </p:nvPicPr>
        <p:blipFill>
          <a:blip r:embed="rId26"/>
          <a:stretch>
            <a:fillRect/>
          </a:stretch>
        </p:blipFill>
        <p:spPr>
          <a:xfrm>
            <a:off x="3666075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>
          <a:blip r:embed="rId27"/>
          <a:stretch>
            <a:fillRect/>
          </a:stretch>
        </p:blipFill>
        <p:spPr>
          <a:xfrm>
            <a:off x="3666075" y="514908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>
          <a:blip r:embed="rId28"/>
          <a:stretch>
            <a:fillRect/>
          </a:stretch>
        </p:blipFill>
        <p:spPr>
          <a:xfrm>
            <a:off x="3667655" y="1270521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>
          <a:blip r:embed="rId29"/>
          <a:stretch>
            <a:fillRect/>
          </a:stretch>
        </p:blipFill>
        <p:spPr>
          <a:xfrm>
            <a:off x="3667655" y="30266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>
          <a:blip r:embed="rId30"/>
          <a:stretch>
            <a:fillRect/>
          </a:stretch>
        </p:blipFill>
        <p:spPr>
          <a:xfrm>
            <a:off x="3667655" y="2238375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>
          <a:blip r:embed="rId31"/>
          <a:stretch>
            <a:fillRect/>
          </a:stretch>
        </p:blipFill>
        <p:spPr>
          <a:xfrm>
            <a:off x="3669242" y="416937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5"/>
          <p:cNvPicPr preferRelativeResize="0"/>
          <p:nvPr/>
        </p:nvPicPr>
        <p:blipFill>
          <a:blip r:embed="rId32"/>
          <a:stretch>
            <a:fillRect/>
          </a:stretch>
        </p:blipFill>
        <p:spPr>
          <a:xfrm>
            <a:off x="3669242" y="3206227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5"/>
          <p:cNvPicPr preferRelativeResize="0"/>
          <p:nvPr/>
        </p:nvPicPr>
        <p:blipFill>
          <a:blip r:embed="rId33"/>
          <a:stretch>
            <a:fillRect/>
          </a:stretch>
        </p:blipFill>
        <p:spPr>
          <a:xfrm>
            <a:off x="4753790" y="51490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5"/>
          <p:cNvPicPr preferRelativeResize="0"/>
          <p:nvPr/>
        </p:nvPicPr>
        <p:blipFill>
          <a:blip r:embed="rId34"/>
          <a:stretch>
            <a:fillRect/>
          </a:stretch>
        </p:blipFill>
        <p:spPr>
          <a:xfrm>
            <a:off x="4753792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5"/>
          <p:cNvPicPr preferRelativeResize="0"/>
          <p:nvPr/>
        </p:nvPicPr>
        <p:blipFill>
          <a:blip r:embed="rId35"/>
          <a:stretch>
            <a:fillRect/>
          </a:stretch>
        </p:blipFill>
        <p:spPr>
          <a:xfrm>
            <a:off x="4753792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5"/>
          <p:cNvPicPr preferRelativeResize="0"/>
          <p:nvPr/>
        </p:nvPicPr>
        <p:blipFill>
          <a:blip r:embed="rId36"/>
          <a:stretch>
            <a:fillRect/>
          </a:stretch>
        </p:blipFill>
        <p:spPr>
          <a:xfrm>
            <a:off x="4755367" y="1270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5"/>
          <p:cNvPicPr preferRelativeResize="0"/>
          <p:nvPr/>
        </p:nvPicPr>
        <p:blipFill>
          <a:blip r:embed="rId37"/>
          <a:stretch>
            <a:fillRect/>
          </a:stretch>
        </p:blipFill>
        <p:spPr>
          <a:xfrm>
            <a:off x="4755367" y="223837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5"/>
          <p:cNvPicPr preferRelativeResize="0"/>
          <p:nvPr/>
        </p:nvPicPr>
        <p:blipFill>
          <a:blip r:embed="rId38"/>
          <a:stretch>
            <a:fillRect/>
          </a:stretch>
        </p:blipFill>
        <p:spPr>
          <a:xfrm>
            <a:off x="4755367" y="3026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5"/>
          <p:cNvPicPr preferRelativeResize="0"/>
          <p:nvPr/>
        </p:nvPicPr>
        <p:blipFill>
          <a:blip r:embed="rId39"/>
          <a:stretch>
            <a:fillRect/>
          </a:stretch>
        </p:blipFill>
        <p:spPr>
          <a:xfrm>
            <a:off x="4755552" y="320622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5"/>
          <p:cNvPicPr preferRelativeResize="0"/>
          <p:nvPr/>
        </p:nvPicPr>
        <p:blipFill>
          <a:blip r:embed="rId40"/>
          <a:stretch>
            <a:fillRect/>
          </a:stretch>
        </p:blipFill>
        <p:spPr>
          <a:xfrm>
            <a:off x="4755552" y="416937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5"/>
          <p:cNvPicPr preferRelativeResize="0"/>
          <p:nvPr/>
        </p:nvPicPr>
        <p:blipFill>
          <a:blip r:embed="rId41"/>
          <a:stretch>
            <a:fillRect/>
          </a:stretch>
        </p:blipFill>
        <p:spPr>
          <a:xfrm>
            <a:off x="6374820" y="318470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5"/>
          <p:cNvPicPr preferRelativeResize="0"/>
          <p:nvPr/>
        </p:nvPicPr>
        <p:blipFill>
          <a:blip r:embed="rId42"/>
          <a:stretch>
            <a:fillRect/>
          </a:stretch>
        </p:blipFill>
        <p:spPr>
          <a:xfrm>
            <a:off x="6375002" y="1282162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5"/>
          <p:cNvPicPr preferRelativeResize="0"/>
          <p:nvPr/>
        </p:nvPicPr>
        <p:blipFill>
          <a:blip r:embed="rId43"/>
          <a:stretch>
            <a:fillRect/>
          </a:stretch>
        </p:blipFill>
        <p:spPr>
          <a:xfrm>
            <a:off x="6375002" y="302666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5"/>
          <p:cNvPicPr preferRelativeResize="0"/>
          <p:nvPr/>
        </p:nvPicPr>
        <p:blipFill>
          <a:blip r:embed="rId44"/>
          <a:stretch>
            <a:fillRect/>
          </a:stretch>
        </p:blipFill>
        <p:spPr>
          <a:xfrm>
            <a:off x="6403235" y="2261659"/>
            <a:ext cx="899694" cy="89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5"/>
          <p:cNvPicPr preferRelativeResize="0"/>
          <p:nvPr/>
        </p:nvPicPr>
        <p:blipFill>
          <a:blip r:embed="rId45"/>
          <a:stretch>
            <a:fillRect/>
          </a:stretch>
        </p:blipFill>
        <p:spPr>
          <a:xfrm>
            <a:off x="6376408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5"/>
          <p:cNvPicPr preferRelativeResize="0"/>
          <p:nvPr/>
        </p:nvPicPr>
        <p:blipFill>
          <a:blip r:embed="rId46"/>
          <a:stretch>
            <a:fillRect/>
          </a:stretch>
        </p:blipFill>
        <p:spPr>
          <a:xfrm>
            <a:off x="6376408" y="4164901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5"/>
          <p:cNvPicPr preferRelativeResize="0"/>
          <p:nvPr/>
        </p:nvPicPr>
        <p:blipFill>
          <a:blip r:embed="rId47"/>
          <a:stretch>
            <a:fillRect/>
          </a:stretch>
        </p:blipFill>
        <p:spPr>
          <a:xfrm>
            <a:off x="7459376" y="320790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5"/>
          <p:cNvPicPr preferRelativeResize="0"/>
          <p:nvPr/>
        </p:nvPicPr>
        <p:blipFill>
          <a:blip r:embed="rId48"/>
          <a:stretch>
            <a:fillRect/>
          </a:stretch>
        </p:blipFill>
        <p:spPr>
          <a:xfrm>
            <a:off x="7459376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5"/>
          <p:cNvPicPr preferRelativeResize="0"/>
          <p:nvPr/>
        </p:nvPicPr>
        <p:blipFill>
          <a:blip r:embed="rId49"/>
          <a:stretch>
            <a:fillRect/>
          </a:stretch>
        </p:blipFill>
        <p:spPr>
          <a:xfrm>
            <a:off x="7459376" y="127108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5"/>
          <p:cNvPicPr preferRelativeResize="0"/>
          <p:nvPr/>
        </p:nvPicPr>
        <p:blipFill>
          <a:blip r:embed="rId50"/>
          <a:stretch>
            <a:fillRect/>
          </a:stretch>
        </p:blipFill>
        <p:spPr>
          <a:xfrm>
            <a:off x="7459376" y="22394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5"/>
          <p:cNvPicPr preferRelativeResize="0"/>
          <p:nvPr/>
        </p:nvPicPr>
        <p:blipFill>
          <a:blip r:embed="rId51"/>
          <a:stretch>
            <a:fillRect/>
          </a:stretch>
        </p:blipFill>
        <p:spPr>
          <a:xfrm>
            <a:off x="7460783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5"/>
          <p:cNvPicPr preferRelativeResize="0"/>
          <p:nvPr/>
        </p:nvPicPr>
        <p:blipFill>
          <a:blip r:embed="rId52"/>
          <a:stretch>
            <a:fillRect/>
          </a:stretch>
        </p:blipFill>
        <p:spPr>
          <a:xfrm>
            <a:off x="7460783" y="4176322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5"/>
          <p:cNvPicPr preferRelativeResize="0"/>
          <p:nvPr/>
        </p:nvPicPr>
        <p:blipFill>
          <a:blip r:embed="rId53"/>
          <a:stretch>
            <a:fillRect/>
          </a:stretch>
        </p:blipFill>
        <p:spPr>
          <a:xfrm>
            <a:off x="13025060" y="321330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5"/>
          <p:cNvPicPr preferRelativeResize="0"/>
          <p:nvPr/>
        </p:nvPicPr>
        <p:blipFill>
          <a:blip r:embed="rId54"/>
          <a:stretch>
            <a:fillRect/>
          </a:stretch>
        </p:blipFill>
        <p:spPr>
          <a:xfrm>
            <a:off x="13025060" y="224426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5"/>
          <p:cNvPicPr preferRelativeResize="0"/>
          <p:nvPr/>
        </p:nvPicPr>
        <p:blipFill>
          <a:blip r:embed="rId55"/>
          <a:stretch>
            <a:fillRect/>
          </a:stretch>
        </p:blipFill>
        <p:spPr>
          <a:xfrm>
            <a:off x="13025060" y="127522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5"/>
          <p:cNvPicPr preferRelativeResize="0"/>
          <p:nvPr/>
        </p:nvPicPr>
        <p:blipFill>
          <a:blip r:embed="rId56"/>
          <a:stretch>
            <a:fillRect/>
          </a:stretch>
        </p:blipFill>
        <p:spPr>
          <a:xfrm>
            <a:off x="13022401" y="30266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5"/>
          <p:cNvPicPr preferRelativeResize="0"/>
          <p:nvPr/>
        </p:nvPicPr>
        <p:blipFill>
          <a:blip r:embed="rId57"/>
          <a:stretch>
            <a:fillRect/>
          </a:stretch>
        </p:blipFill>
        <p:spPr>
          <a:xfrm>
            <a:off x="13024162" y="51485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5"/>
          <p:cNvPicPr preferRelativeResize="0"/>
          <p:nvPr/>
        </p:nvPicPr>
        <p:blipFill>
          <a:blip r:embed="rId58"/>
          <a:stretch>
            <a:fillRect/>
          </a:stretch>
        </p:blipFill>
        <p:spPr>
          <a:xfrm>
            <a:off x="13024162" y="4182343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/>
          <p:cNvPicPr preferRelativeResize="0"/>
          <p:nvPr/>
        </p:nvPicPr>
        <p:blipFill>
          <a:blip r:embed="rId59"/>
          <a:stretch>
            <a:fillRect/>
          </a:stretch>
        </p:blipFill>
        <p:spPr>
          <a:xfrm>
            <a:off x="11939103" y="3196603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5"/>
          <p:cNvPicPr preferRelativeResize="0"/>
          <p:nvPr/>
        </p:nvPicPr>
        <p:blipFill>
          <a:blip r:embed="rId60"/>
          <a:stretch>
            <a:fillRect/>
          </a:stretch>
        </p:blipFill>
        <p:spPr>
          <a:xfrm>
            <a:off x="11939103" y="124739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5"/>
          <p:cNvPicPr preferRelativeResize="0"/>
          <p:nvPr/>
        </p:nvPicPr>
        <p:blipFill>
          <a:blip r:embed="rId61"/>
          <a:stretch>
            <a:fillRect/>
          </a:stretch>
        </p:blipFill>
        <p:spPr>
          <a:xfrm>
            <a:off x="11939103" y="2221997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5"/>
          <p:cNvPicPr preferRelativeResize="0"/>
          <p:nvPr/>
        </p:nvPicPr>
        <p:blipFill>
          <a:blip r:embed="rId62"/>
          <a:stretch>
            <a:fillRect/>
          </a:stretch>
        </p:blipFill>
        <p:spPr>
          <a:xfrm>
            <a:off x="11938205" y="41712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5"/>
          <p:cNvPicPr preferRelativeResize="0"/>
          <p:nvPr/>
        </p:nvPicPr>
        <p:blipFill>
          <a:blip r:embed="rId63"/>
          <a:stretch>
            <a:fillRect/>
          </a:stretch>
        </p:blipFill>
        <p:spPr>
          <a:xfrm>
            <a:off x="11938205" y="302666"/>
            <a:ext cx="956160" cy="92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5"/>
          <p:cNvPicPr preferRelativeResize="0"/>
          <p:nvPr/>
        </p:nvPicPr>
        <p:blipFill>
          <a:blip r:embed="rId64"/>
          <a:stretch>
            <a:fillRect/>
          </a:stretch>
        </p:blipFill>
        <p:spPr>
          <a:xfrm>
            <a:off x="11938205" y="5145815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5"/>
          <p:cNvPicPr preferRelativeResize="0"/>
          <p:nvPr/>
        </p:nvPicPr>
        <p:blipFill>
          <a:blip r:embed="rId65"/>
          <a:stretch>
            <a:fillRect/>
          </a:stretch>
        </p:blipFill>
        <p:spPr>
          <a:xfrm>
            <a:off x="10240886" y="12694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5"/>
          <p:cNvPicPr preferRelativeResize="0"/>
          <p:nvPr/>
        </p:nvPicPr>
        <p:blipFill>
          <a:blip r:embed="rId66"/>
          <a:stretch>
            <a:fillRect/>
          </a:stretch>
        </p:blipFill>
        <p:spPr>
          <a:xfrm>
            <a:off x="10242648" y="515079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5"/>
          <p:cNvPicPr preferRelativeResize="0"/>
          <p:nvPr/>
        </p:nvPicPr>
        <p:blipFill>
          <a:blip r:embed="rId67"/>
          <a:stretch>
            <a:fillRect/>
          </a:stretch>
        </p:blipFill>
        <p:spPr>
          <a:xfrm>
            <a:off x="10240886" y="321013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5"/>
          <p:cNvPicPr preferRelativeResize="0"/>
          <p:nvPr/>
        </p:nvPicPr>
        <p:blipFill>
          <a:blip r:embed="rId68"/>
          <a:stretch>
            <a:fillRect/>
          </a:stretch>
        </p:blipFill>
        <p:spPr>
          <a:xfrm>
            <a:off x="10240886" y="22398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5"/>
          <p:cNvPicPr preferRelativeResize="0"/>
          <p:nvPr/>
        </p:nvPicPr>
        <p:blipFill>
          <a:blip r:embed="rId69"/>
          <a:stretch>
            <a:fillRect/>
          </a:stretch>
        </p:blipFill>
        <p:spPr>
          <a:xfrm>
            <a:off x="10240885" y="4180467"/>
            <a:ext cx="959686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5"/>
          <p:cNvPicPr preferRelativeResize="0"/>
          <p:nvPr/>
        </p:nvPicPr>
        <p:blipFill>
          <a:blip r:embed="rId70"/>
          <a:stretch>
            <a:fillRect/>
          </a:stretch>
        </p:blipFill>
        <p:spPr>
          <a:xfrm>
            <a:off x="10242648" y="61176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5"/>
          <p:cNvPicPr preferRelativeResize="0"/>
          <p:nvPr/>
        </p:nvPicPr>
        <p:blipFill>
          <a:blip r:embed="rId71"/>
          <a:stretch>
            <a:fillRect/>
          </a:stretch>
        </p:blipFill>
        <p:spPr>
          <a:xfrm>
            <a:off x="10242648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5"/>
          <p:cNvPicPr preferRelativeResize="0"/>
          <p:nvPr/>
        </p:nvPicPr>
        <p:blipFill>
          <a:blip r:embed="rId72"/>
          <a:stretch>
            <a:fillRect/>
          </a:stretch>
        </p:blipFill>
        <p:spPr>
          <a:xfrm>
            <a:off x="9154942" y="6117582"/>
            <a:ext cx="956120" cy="9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5"/>
          <p:cNvPicPr preferRelativeResize="0"/>
          <p:nvPr/>
        </p:nvPicPr>
        <p:blipFill>
          <a:blip r:embed="rId73"/>
          <a:stretch>
            <a:fillRect/>
          </a:stretch>
        </p:blipFill>
        <p:spPr>
          <a:xfrm>
            <a:off x="7501401" y="6133916"/>
            <a:ext cx="953320" cy="92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5"/>
          <p:cNvPicPr preferRelativeResize="0"/>
          <p:nvPr/>
        </p:nvPicPr>
        <p:blipFill>
          <a:blip r:embed="rId74"/>
          <a:stretch>
            <a:fillRect/>
          </a:stretch>
        </p:blipFill>
        <p:spPr>
          <a:xfrm>
            <a:off x="6410520" y="6124515"/>
            <a:ext cx="959680" cy="92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Backup Slides</a:t>
            </a:r>
            <a:endParaRPr lang="en-US" dirty="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  <a:endParaRPr lang="en-US" sz="2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  <a:endParaRPr lang="en-US" sz="26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  <a:endParaRPr lang="en-US" sz="26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  <a:endParaRPr lang="en-US" sz="2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  <a:endParaRPr lang="en-US" sz="1300" dirty="0"/>
          </a:p>
        </p:txBody>
      </p:sp>
      <p:sp>
        <p:nvSpPr>
          <p:cNvPr id="13" name="Rounded Rectangle 12"/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  <a:endParaRPr lang="en-US" sz="1300" dirty="0"/>
          </a:p>
        </p:txBody>
      </p:sp>
      <p:sp>
        <p:nvSpPr>
          <p:cNvPr id="14" name="Rounded Rectangle 13"/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/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  <a:endParaRPr lang="en-US" sz="1300" dirty="0"/>
          </a:p>
        </p:txBody>
      </p:sp>
      <p:sp>
        <p:nvSpPr>
          <p:cNvPr id="18" name="Rounded Rectangle 17"/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  <a:endParaRPr lang="en-US" sz="1300" dirty="0"/>
          </a:p>
        </p:txBody>
      </p:sp>
      <p:sp>
        <p:nvSpPr>
          <p:cNvPr id="19" name="Rounded Rectangle 18"/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  <a:endParaRPr lang="en-US" sz="1300" dirty="0"/>
          </a:p>
        </p:txBody>
      </p:sp>
      <p:sp>
        <p:nvSpPr>
          <p:cNvPr id="24" name="Rounded Rectangle 23"/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  <a:endParaRPr lang="en-US" sz="1300" dirty="0"/>
          </a:p>
        </p:txBody>
      </p:sp>
      <p:sp>
        <p:nvSpPr>
          <p:cNvPr id="25" name="Rounded Rectangle 24"/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  <a:endParaRPr lang="en-US" sz="1300" dirty="0"/>
          </a:p>
        </p:txBody>
      </p:sp>
      <p:sp>
        <p:nvSpPr>
          <p:cNvPr id="26" name="Rounded Rectangle 25"/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  <a:endParaRPr lang="en-US" sz="1300" dirty="0"/>
          </a:p>
        </p:txBody>
      </p:sp>
      <p:sp>
        <p:nvSpPr>
          <p:cNvPr id="27" name="Rounded Rectangle 26"/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  <a:endParaRPr lang="en-US" sz="1300" dirty="0"/>
          </a:p>
        </p:txBody>
      </p:sp>
      <p:sp>
        <p:nvSpPr>
          <p:cNvPr id="28" name="Rounded Rectangle 27"/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  <a:endParaRPr lang="en-US" sz="1300" dirty="0"/>
          </a:p>
        </p:txBody>
      </p:sp>
      <p:sp>
        <p:nvSpPr>
          <p:cNvPr id="29" name="Rounded Rectangle 28"/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  <a:endParaRPr lang="en-US" sz="1300" dirty="0"/>
          </a:p>
        </p:txBody>
      </p:sp>
      <p:sp>
        <p:nvSpPr>
          <p:cNvPr id="30" name="Rounded Rectangle 29"/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  <a:endParaRPr lang="en-US" sz="1300" dirty="0"/>
          </a:p>
        </p:txBody>
      </p:sp>
      <p:sp>
        <p:nvSpPr>
          <p:cNvPr id="31" name="Rounded Rectangle 30"/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  <a:endParaRPr lang="en-US" sz="1300" dirty="0"/>
          </a:p>
        </p:txBody>
      </p:sp>
      <p:sp>
        <p:nvSpPr>
          <p:cNvPr id="32" name="Rounded Rectangle 31"/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  <a:endParaRPr lang="en-US" sz="1300" dirty="0"/>
          </a:p>
        </p:txBody>
      </p:sp>
      <p:sp>
        <p:nvSpPr>
          <p:cNvPr id="33" name="Rounded Rectangle 32"/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  <a:endParaRPr lang="en-US" sz="1300" dirty="0"/>
          </a:p>
        </p:txBody>
      </p:sp>
      <p:sp>
        <p:nvSpPr>
          <p:cNvPr id="34" name="Rounded Rectangle 33"/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  <a:endParaRPr lang="en-US" sz="1300" dirty="0"/>
          </a:p>
        </p:txBody>
      </p:sp>
      <p:sp>
        <p:nvSpPr>
          <p:cNvPr id="35" name="Rounded Rectangle 34"/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  <a:endParaRPr lang="en-US" sz="1300" dirty="0"/>
          </a:p>
        </p:txBody>
      </p:sp>
      <p:sp>
        <p:nvSpPr>
          <p:cNvPr id="36" name="Rounded Rectangle 35"/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  <a:endParaRPr lang="en-US" sz="1300" dirty="0"/>
          </a:p>
        </p:txBody>
      </p:sp>
      <p:sp>
        <p:nvSpPr>
          <p:cNvPr id="37" name="Rounded Rectangle 36"/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  <a:endParaRPr lang="en-US" sz="1300" dirty="0"/>
          </a:p>
        </p:txBody>
      </p:sp>
      <p:sp>
        <p:nvSpPr>
          <p:cNvPr id="38" name="Rounded Rectangle 37"/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  <a:endParaRPr lang="en-US" sz="1300" dirty="0"/>
          </a:p>
        </p:txBody>
      </p:sp>
      <p:sp>
        <p:nvSpPr>
          <p:cNvPr id="39" name="Rounded Rectangle 38"/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  <a:endParaRPr lang="en-US" sz="1300" dirty="0"/>
          </a:p>
        </p:txBody>
      </p:sp>
      <p:sp>
        <p:nvSpPr>
          <p:cNvPr id="40" name="Rounded Rectangle 39"/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  <a:endParaRPr lang="en-US" sz="1300" dirty="0"/>
          </a:p>
        </p:txBody>
      </p:sp>
      <p:sp>
        <p:nvSpPr>
          <p:cNvPr id="41" name="Rounded Rectangle 40"/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  <a:endParaRPr lang="en-US" sz="1300" dirty="0"/>
          </a:p>
        </p:txBody>
      </p:sp>
      <p:sp>
        <p:nvSpPr>
          <p:cNvPr id="42" name="Rounded Rectangle 41"/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  <a:endParaRPr lang="en-US" sz="1300" dirty="0"/>
          </a:p>
        </p:txBody>
      </p:sp>
      <p:sp>
        <p:nvSpPr>
          <p:cNvPr id="43" name="Rounded Rectangle 42"/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  <a:endParaRPr lang="en-US" sz="1300" dirty="0"/>
          </a:p>
        </p:txBody>
      </p:sp>
      <p:sp>
        <p:nvSpPr>
          <p:cNvPr id="44" name="Rounded Rectangle 43"/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  <a:endParaRPr lang="en-US" sz="1300" dirty="0"/>
          </a:p>
        </p:txBody>
      </p:sp>
      <p:sp>
        <p:nvSpPr>
          <p:cNvPr id="45" name="Rounded Rectangle 44"/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/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  <a:endParaRPr lang="en-US" sz="1300" dirty="0"/>
          </a:p>
        </p:txBody>
      </p:sp>
      <p:sp>
        <p:nvSpPr>
          <p:cNvPr id="47" name="Rounded Rectangle 46"/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/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  <a:endParaRPr lang="en-US" sz="2400" b="1" dirty="0"/>
          </a:p>
          <a:p>
            <a:pPr algn="ctr"/>
            <a:r>
              <a:rPr lang="en-US" sz="2400" b="1" dirty="0"/>
              <a:t>U</a:t>
            </a:r>
            <a:endParaRPr lang="en-US" sz="2400" b="1" dirty="0"/>
          </a:p>
          <a:p>
            <a:pPr algn="ctr"/>
            <a:r>
              <a:rPr lang="en-US" sz="2400" b="1" dirty="0"/>
              <a:t>B</a:t>
            </a:r>
            <a:endParaRPr lang="en-US" sz="2400" b="1" dirty="0"/>
          </a:p>
          <a:p>
            <a:pPr algn="ctr"/>
            <a:r>
              <a:rPr lang="en-US" sz="2400" b="1" dirty="0"/>
              <a:t>E</a:t>
            </a:r>
            <a:endParaRPr lang="en-US" sz="2400" b="1" dirty="0"/>
          </a:p>
          <a:p>
            <a:pPr algn="ctr"/>
            <a:r>
              <a:rPr lang="en-US" sz="2400" b="1" dirty="0"/>
              <a:t>R</a:t>
            </a:r>
            <a:endParaRPr lang="en-US" sz="2400" b="1" dirty="0"/>
          </a:p>
          <a:p>
            <a:pPr algn="ctr"/>
            <a:r>
              <a:rPr lang="en-US" sz="2400" b="1" dirty="0"/>
              <a:t>N</a:t>
            </a:r>
            <a:endParaRPr lang="en-US" sz="2400" b="1" dirty="0"/>
          </a:p>
          <a:p>
            <a:pPr algn="ctr"/>
            <a:r>
              <a:rPr lang="en-US" sz="2400" b="1" dirty="0"/>
              <a:t>E</a:t>
            </a:r>
            <a:endParaRPr lang="en-US" sz="2400" b="1" dirty="0"/>
          </a:p>
          <a:p>
            <a:pPr algn="ctr"/>
            <a:r>
              <a:rPr lang="en-US" sz="2400" b="1" dirty="0"/>
              <a:t>T</a:t>
            </a:r>
            <a:endParaRPr lang="en-US" sz="2400" b="1" dirty="0"/>
          </a:p>
          <a:p>
            <a:pPr algn="ctr"/>
            <a:r>
              <a:rPr lang="en-US" sz="2400" b="1" dirty="0"/>
              <a:t>E</a:t>
            </a:r>
            <a:endParaRPr lang="en-US" sz="2400" b="1" dirty="0"/>
          </a:p>
          <a:p>
            <a:pPr algn="ctr"/>
            <a:r>
              <a:rPr lang="en-US" sz="2400" b="1" dirty="0"/>
              <a:t>S</a:t>
            </a:r>
            <a:endParaRPr lang="en-US" sz="2400" b="1" dirty="0"/>
          </a:p>
        </p:txBody>
      </p:sp>
      <p:sp>
        <p:nvSpPr>
          <p:cNvPr id="50" name="Rounded Rectangle 49"/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  <a:endParaRPr lang="en-US" sz="2000" b="1" dirty="0"/>
          </a:p>
          <a:p>
            <a:pPr algn="ctr"/>
            <a:r>
              <a:rPr lang="en-US" sz="2000" b="1" dirty="0"/>
              <a:t>W</a:t>
            </a:r>
            <a:endParaRPr lang="en-US" sz="2000" b="1" dirty="0"/>
          </a:p>
          <a:p>
            <a:pPr algn="ctr"/>
            <a:r>
              <a:rPr lang="en-US" sz="2000" b="1" dirty="0"/>
              <a:t>S</a:t>
            </a:r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  <a:endParaRPr lang="en-US" sz="2000" b="1" dirty="0"/>
          </a:p>
          <a:p>
            <a:pPr algn="ctr"/>
            <a:r>
              <a:rPr lang="en-US" sz="2000" b="1" dirty="0"/>
              <a:t>E</a:t>
            </a:r>
            <a:endParaRPr lang="en-US" sz="2000" b="1" dirty="0"/>
          </a:p>
          <a:p>
            <a:pPr algn="ctr"/>
            <a:r>
              <a:rPr lang="en-US" sz="2000" b="1" dirty="0"/>
              <a:t>R</a:t>
            </a:r>
            <a:endParaRPr lang="en-US" sz="2000" b="1" dirty="0"/>
          </a:p>
          <a:p>
            <a:pPr algn="ctr"/>
            <a:r>
              <a:rPr lang="en-US" sz="2000" b="1" dirty="0"/>
              <a:t>V</a:t>
            </a:r>
            <a:endParaRPr lang="en-US" sz="2000" b="1" dirty="0"/>
          </a:p>
          <a:p>
            <a:pPr algn="ctr"/>
            <a:r>
              <a:rPr lang="en-US" sz="2000" b="1" dirty="0"/>
              <a:t>I</a:t>
            </a:r>
            <a:endParaRPr lang="en-US" sz="2000" b="1" dirty="0"/>
          </a:p>
          <a:p>
            <a:pPr algn="ctr"/>
            <a:r>
              <a:rPr lang="en-US" sz="2000" b="1" dirty="0"/>
              <a:t>C</a:t>
            </a:r>
            <a:endParaRPr lang="en-US" sz="2000" b="1" dirty="0"/>
          </a:p>
          <a:p>
            <a:pPr algn="ctr"/>
            <a:r>
              <a:rPr lang="en-US" sz="2000" b="1" dirty="0"/>
              <a:t>E</a:t>
            </a:r>
            <a:endParaRPr lang="en-US" sz="2000" b="1" dirty="0"/>
          </a:p>
          <a:p>
            <a:pPr algn="ctr"/>
            <a:r>
              <a:rPr lang="en-US" sz="2000" b="1" dirty="0"/>
              <a:t>S</a:t>
            </a:r>
            <a:endParaRPr lang="en-US" sz="20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  <a:endParaRPr lang="en-US" sz="26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  <a:endParaRPr lang="en-US" sz="26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  <a:endParaRPr lang="en-US" sz="2600" b="1" dirty="0"/>
          </a:p>
        </p:txBody>
      </p:sp>
      <p:sp>
        <p:nvSpPr>
          <p:cNvPr id="59" name="Rounded Rectangle 58"/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  <a:endParaRPr lang="en-US" sz="2600" b="1" dirty="0"/>
          </a:p>
        </p:txBody>
      </p:sp>
      <p:sp>
        <p:nvSpPr>
          <p:cNvPr id="60" name="Rounded Rectangle 59"/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  <a:endParaRPr lang="en-US" sz="2600" b="1" dirty="0"/>
          </a:p>
        </p:txBody>
      </p:sp>
      <p:sp>
        <p:nvSpPr>
          <p:cNvPr id="61" name="Rounded Rectangle 60"/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  <a:endParaRPr lang="en-US" sz="26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  <a:endParaRPr lang="en-US" sz="1500" dirty="0"/>
          </a:p>
        </p:txBody>
      </p:sp>
      <p:sp>
        <p:nvSpPr>
          <p:cNvPr id="51" name="Title 3"/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  <a:endParaRPr lang="en-US" sz="1800" dirty="0">
              <a:solidFill>
                <a:srgbClr val="E4CF3D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  <a:endParaRPr lang="en-IN" dirty="0"/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  <a:endParaRPr lang="en-IN" dirty="0"/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  <a:endParaRPr lang="en-IN" dirty="0"/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  <a:endParaRPr lang="en-IN" dirty="0"/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  <a:endParaRPr lang="en-IN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/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  <a:endParaRPr lang="en-IN" dirty="0"/>
          </a:p>
        </p:txBody>
      </p:sp>
      <p:sp>
        <p:nvSpPr>
          <p:cNvPr id="36" name="Rectangle 35"/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/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  <a:endParaRPr lang="en-IN" dirty="0"/>
          </a:p>
        </p:txBody>
      </p:sp>
      <p:sp>
        <p:nvSpPr>
          <p:cNvPr id="38" name="Rectangle 37"/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  <a:endParaRPr lang="en-IN" dirty="0"/>
          </a:p>
        </p:txBody>
      </p:sp>
      <p:sp>
        <p:nvSpPr>
          <p:cNvPr id="39" name="Rectangle 38"/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/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  <a:endParaRPr lang="en-US" sz="2600" dirty="0"/>
          </a:p>
        </p:txBody>
      </p:sp>
      <p:sp>
        <p:nvSpPr>
          <p:cNvPr id="42" name="Rectangle 41"/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/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  <a:endParaRPr lang="en-IN" dirty="0"/>
          </a:p>
        </p:txBody>
      </p:sp>
      <p:sp>
        <p:nvSpPr>
          <p:cNvPr id="36" name="Rectangle 35"/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/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  <a:endParaRPr lang="en-IN" dirty="0"/>
          </a:p>
        </p:txBody>
      </p:sp>
      <p:sp>
        <p:nvSpPr>
          <p:cNvPr id="38" name="Rectangle 37"/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  <a:endParaRPr lang="en-IN" dirty="0"/>
          </a:p>
        </p:txBody>
      </p:sp>
      <p:sp>
        <p:nvSpPr>
          <p:cNvPr id="39" name="Rectangle 38"/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/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  <a:endParaRPr lang="en-US" sz="2600" dirty="0"/>
          </a:p>
        </p:txBody>
      </p:sp>
      <p:sp>
        <p:nvSpPr>
          <p:cNvPr id="42" name="Rectangle 41"/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/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  <a:endParaRPr lang="en-IN" dirty="0"/>
          </a:p>
        </p:txBody>
      </p:sp>
      <p:sp>
        <p:nvSpPr>
          <p:cNvPr id="144" name="TextBox 143"/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  <a:endParaRPr lang="en-IN" dirty="0"/>
          </a:p>
          <a:p>
            <a:pPr algn="ctr"/>
            <a:r>
              <a:rPr lang="en-IN" dirty="0"/>
              <a:t>Image</a:t>
            </a:r>
            <a:endParaRPr lang="en-IN" dirty="0"/>
          </a:p>
        </p:txBody>
      </p:sp>
      <p:sp>
        <p:nvSpPr>
          <p:cNvPr id="99" name="Rectangle 98"/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/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/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/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/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  <a:endParaRPr lang="en-IN" dirty="0"/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  <a:endParaRPr lang="en-IN" dirty="0"/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  <a:endParaRPr lang="en-IN" dirty="0"/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  <a:endParaRPr lang="en-IN" dirty="0"/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/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/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sp>
        <p:nvSpPr>
          <p:cNvPr id="85" name="TextBox 84"/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  <a:endParaRPr lang="en-IN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  <a:endParaRPr lang="en-IN" dirty="0"/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  <a:endParaRPr lang="en-IN" dirty="0"/>
          </a:p>
        </p:txBody>
      </p:sp>
      <p:sp>
        <p:nvSpPr>
          <p:cNvPr id="174" name="Rectangle 173"/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/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sp>
        <p:nvSpPr>
          <p:cNvPr id="184" name="Rectangle 183"/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/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/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187" name="Group 186"/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pic>
        <p:nvPicPr>
          <p:cNvPr id="10" name="Graphic 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" name="Graphic 20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/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80" name="Group 79"/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/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  <a:endParaRPr lang="en-IN" dirty="0"/>
          </a:p>
        </p:txBody>
      </p:sp>
      <p:sp>
        <p:nvSpPr>
          <p:cNvPr id="142" name="Rectangle 141"/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/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/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/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187" name="Group 186"/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pic>
        <p:nvPicPr>
          <p:cNvPr id="10" name="Graphic 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" name="Graphic 20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/>
          <p:cNvSpPr txBox="1"/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  <a:endParaRPr lang="en-IN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  <a:endParaRPr lang="en-IN" dirty="0"/>
          </a:p>
        </p:txBody>
      </p:sp>
      <p:sp>
        <p:nvSpPr>
          <p:cNvPr id="80" name="Rectangle 79"/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/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82" name="Group 81"/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/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93" name="Group 92"/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/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/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/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sp>
        <p:nvSpPr>
          <p:cNvPr id="59" name="TextBox 58"/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  <a:endParaRPr lang="en-IN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cxnSp>
        <p:nvCxnSpPr>
          <p:cNvPr id="10" name="Straight Arrow Connector 9"/>
          <p:cNvCxnSpPr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/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4" name="Speech Bubble: Rectangle 13"/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  <a:endParaRPr lang="en-IN" dirty="0"/>
          </a:p>
          <a:p>
            <a:r>
              <a:rPr lang="en-IN" dirty="0"/>
              <a:t>Containers</a:t>
            </a:r>
            <a:endParaRPr lang="en-IN" dirty="0"/>
          </a:p>
        </p:txBody>
      </p:sp>
      <p:sp>
        <p:nvSpPr>
          <p:cNvPr id="128" name="Content Placeholder 2"/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  <a:endParaRPr lang="en-IN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  <a:endParaRPr lang="en-US" dirty="0"/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  <a:endParaRPr lang="en-US" dirty="0"/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  <a:endParaRPr lang="en-US" dirty="0"/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  <a:endParaRPr lang="en-US" sz="7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  <a:endParaRPr lang="en-US" dirty="0"/>
          </a:p>
          <a:p>
            <a:r>
              <a:rPr lang="en-US" dirty="0"/>
              <a:t>IP Address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  <a:endParaRPr lang="en-US" dirty="0"/>
          </a:p>
          <a:p>
            <a:pPr algn="ctr"/>
            <a:r>
              <a:rPr lang="en-US" dirty="0"/>
              <a:t>Load Balancer</a:t>
            </a:r>
            <a:endParaRPr lang="en-US" dirty="0"/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  <a:endParaRPr lang="en-US" sz="26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Services Integration with AKS</a:t>
            </a:r>
            <a:endParaRPr lang="en-US" sz="26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Terraform</a:t>
            </a:r>
            <a:endParaRPr lang="en-US" sz="26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DevOps</a:t>
            </a:r>
            <a:endParaRPr lang="en-US" sz="2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/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/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  <a:endParaRPr lang="en-US" dirty="0"/>
          </a:p>
        </p:txBody>
      </p: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  <a:endParaRPr lang="en-IN" dirty="0"/>
          </a:p>
          <a:p>
            <a:pPr lvl="1"/>
            <a:r>
              <a:rPr lang="en-IN" dirty="0"/>
              <a:t>ClusterIP Service(Internal to k8s cluster)</a:t>
            </a:r>
            <a:endParaRPr lang="en-IN" dirty="0"/>
          </a:p>
          <a:p>
            <a:pPr lvl="1"/>
            <a:r>
              <a:rPr lang="en-IN" dirty="0"/>
              <a:t>NodePort Service (To internet)</a:t>
            </a:r>
            <a:endParaRPr lang="en-IN" dirty="0"/>
          </a:p>
          <a:p>
            <a:pPr lvl="1"/>
            <a:r>
              <a:rPr lang="en-IN" dirty="0"/>
              <a:t>LoadBalancer Service (To internet)</a:t>
            </a:r>
            <a:endParaRPr lang="en-IN" dirty="0"/>
          </a:p>
          <a:p>
            <a:pPr lvl="1"/>
            <a:r>
              <a:rPr lang="en-IN" dirty="0"/>
              <a:t>Ingress Service (To internet)</a:t>
            </a:r>
            <a:endParaRPr lang="en-IN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  <a:endParaRPr lang="en-IN" dirty="0">
              <a:solidFill>
                <a:srgbClr val="00B050"/>
              </a:solidFill>
            </a:endParaRP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  <a:endParaRPr lang="en-IN" dirty="0">
              <a:solidFill>
                <a:srgbClr val="00B050"/>
              </a:solidFill>
            </a:endParaRP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  <a:endParaRPr lang="en-IN" dirty="0"/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68" name="Rectangle 67"/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  <a:endParaRPr lang="en-US" sz="1600" b="1" dirty="0">
              <a:solidFill>
                <a:srgbClr val="0070C0"/>
              </a:solidFill>
            </a:endParaRP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75" name="Graphic 7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17" name="Straight Arrow Connector 16"/>
          <p:cNvCxnSpPr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  <a:endParaRPr lang="en-US" sz="1600" dirty="0"/>
          </a:p>
        </p:txBody>
      </p:sp>
      <p:sp>
        <p:nvSpPr>
          <p:cNvPr id="83" name="Rectangular Callout 82"/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  <a:endParaRPr lang="en-US" sz="1600" dirty="0"/>
          </a:p>
        </p:txBody>
      </p:sp>
      <p:sp>
        <p:nvSpPr>
          <p:cNvPr id="86" name="Rectangular Callout 85"/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  <a:endParaRPr lang="en-US" sz="1200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25" name="Graphic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/>
          <p:cNvCxnSpPr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  <a:endParaRPr lang="en-US" dirty="0"/>
          </a:p>
          <a:p>
            <a:r>
              <a:rPr lang="en-US" dirty="0"/>
              <a:t>IP Address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  <a:endParaRPr lang="en-US" dirty="0"/>
          </a:p>
          <a:p>
            <a:pPr algn="ctr"/>
            <a:r>
              <a:rPr lang="en-US" dirty="0"/>
              <a:t>Load Balancer</a:t>
            </a:r>
            <a:endParaRPr lang="en-US" dirty="0"/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42" name="Group 41"/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/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52" name="Group 51"/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/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/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64" name="Group 63"/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2" name="Content Placeholder 2"/>
          <p:cNvSpPr txBox="1"/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  <a:endParaRPr lang="en-US" sz="3000" dirty="0"/>
          </a:p>
          <a:p>
            <a:pPr algn="ctr"/>
            <a:r>
              <a:rPr lang="en-US" sz="3000" dirty="0"/>
              <a:t>Or </a:t>
            </a:r>
            <a:endParaRPr lang="en-US" sz="3000" dirty="0"/>
          </a:p>
          <a:p>
            <a:pPr algn="ctr"/>
            <a:r>
              <a:rPr lang="en-US" sz="3000" dirty="0"/>
              <a:t>High Availability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  <a:endParaRPr lang="en-IN" dirty="0"/>
          </a:p>
        </p:txBody>
      </p:sp>
      <p:sp>
        <p:nvSpPr>
          <p:cNvPr id="54" name="Rectangle 53"/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/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64" name="Group 63"/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/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86" name="Group 85"/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/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96" name="Group 95"/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/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/>
          <p:cNvCxnSpPr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/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  <a:endParaRPr lang="en-IN" dirty="0"/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  <a:endParaRPr lang="en-IN" dirty="0"/>
          </a:p>
        </p:txBody>
      </p:sp>
      <p:sp>
        <p:nvSpPr>
          <p:cNvPr id="54" name="Rectangle 53"/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/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64" name="Group 63"/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/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86" name="Group 85"/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/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96" name="Group 95"/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/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/>
          <p:cNvCxnSpPr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/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  <a:endParaRPr lang="en-IN" dirty="0"/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  <a:endParaRPr lang="en-US" sz="7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  <a:endParaRPr lang="en-IN" dirty="0"/>
          </a:p>
        </p:txBody>
      </p:sp>
      <p:sp>
        <p:nvSpPr>
          <p:cNvPr id="54" name="Rectangle 53"/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/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/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/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/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149" name="Group 148"/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/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67" name="Rectangle 166"/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/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  <a:endParaRPr lang="en-IN" dirty="0"/>
          </a:p>
        </p:txBody>
      </p:sp>
      <p:grpSp>
        <p:nvGrpSpPr>
          <p:cNvPr id="169" name="Group 168"/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  <a:endParaRPr lang="en-US" dirty="0"/>
          </a:p>
        </p:txBody>
      </p:sp>
      <p:pic>
        <p:nvPicPr>
          <p:cNvPr id="55" name="Graphic 54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/>
          <p:cNvCxnSpPr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/>
          <p:cNvCxnSpPr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/>
          <p:cNvCxnSpPr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/>
          <p:cNvCxnSpPr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  <a:endParaRPr lang="en-US" sz="1300" dirty="0"/>
          </a:p>
        </p:txBody>
      </p:sp>
      <p:sp>
        <p:nvSpPr>
          <p:cNvPr id="13" name="Rounded Rectangle 12"/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  <a:endParaRPr lang="en-US" sz="1300" dirty="0"/>
          </a:p>
        </p:txBody>
      </p:sp>
      <p:sp>
        <p:nvSpPr>
          <p:cNvPr id="14" name="Rounded Rectangle 13"/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/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  <a:endParaRPr lang="en-US" sz="1300" dirty="0"/>
          </a:p>
        </p:txBody>
      </p:sp>
      <p:sp>
        <p:nvSpPr>
          <p:cNvPr id="18" name="Rounded Rectangle 17"/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LoadBalancer</a:t>
            </a:r>
            <a:r>
              <a:rPr lang="en-US" sz="1300" dirty="0"/>
              <a:t> Service</a:t>
            </a:r>
            <a:endParaRPr lang="en-US" sz="1300" dirty="0"/>
          </a:p>
        </p:txBody>
      </p:sp>
      <p:sp>
        <p:nvSpPr>
          <p:cNvPr id="19" name="Rounded Rectangle 18"/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  <a:endParaRPr lang="en-US" sz="1300" dirty="0"/>
          </a:p>
        </p:txBody>
      </p:sp>
      <p:sp>
        <p:nvSpPr>
          <p:cNvPr id="24" name="Rounded Rectangle 23"/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  <a:endParaRPr lang="en-US" sz="1300" dirty="0"/>
          </a:p>
        </p:txBody>
      </p:sp>
      <p:sp>
        <p:nvSpPr>
          <p:cNvPr id="25" name="Rounded Rectangle 24"/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  <a:endParaRPr lang="en-US" sz="1300" dirty="0"/>
          </a:p>
        </p:txBody>
      </p:sp>
      <p:sp>
        <p:nvSpPr>
          <p:cNvPr id="26" name="Rounded Rectangle 25"/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  <a:endParaRPr lang="en-US" sz="1300" dirty="0"/>
          </a:p>
        </p:txBody>
      </p:sp>
      <p:sp>
        <p:nvSpPr>
          <p:cNvPr id="27" name="Rounded Rectangle 26"/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  <a:endParaRPr lang="en-US" sz="1300" dirty="0"/>
          </a:p>
        </p:txBody>
      </p:sp>
      <p:sp>
        <p:nvSpPr>
          <p:cNvPr id="28" name="Rounded Rectangle 27"/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  <a:endParaRPr lang="en-US" sz="1300" dirty="0"/>
          </a:p>
        </p:txBody>
      </p:sp>
      <p:sp>
        <p:nvSpPr>
          <p:cNvPr id="29" name="Rounded Rectangle 28"/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  <a:endParaRPr lang="en-US" sz="1300" dirty="0"/>
          </a:p>
        </p:txBody>
      </p:sp>
      <p:sp>
        <p:nvSpPr>
          <p:cNvPr id="30" name="Rounded Rectangle 29"/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  <a:endParaRPr lang="en-US" sz="1300" dirty="0"/>
          </a:p>
        </p:txBody>
      </p:sp>
      <p:sp>
        <p:nvSpPr>
          <p:cNvPr id="31" name="Rounded Rectangle 30"/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  <a:endParaRPr lang="en-US" sz="1300" dirty="0"/>
          </a:p>
        </p:txBody>
      </p:sp>
      <p:sp>
        <p:nvSpPr>
          <p:cNvPr id="32" name="Rounded Rectangle 31"/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33" name="Rounded Rectangle 32"/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  <a:endParaRPr lang="en-US" sz="1300" dirty="0"/>
          </a:p>
        </p:txBody>
      </p:sp>
      <p:sp>
        <p:nvSpPr>
          <p:cNvPr id="34" name="Rounded Rectangle 33"/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  <a:endParaRPr lang="en-US" sz="1300" dirty="0"/>
          </a:p>
        </p:txBody>
      </p:sp>
      <p:sp>
        <p:nvSpPr>
          <p:cNvPr id="35" name="Rounded Rectangle 34"/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  <a:endParaRPr lang="en-US" sz="1300" dirty="0"/>
          </a:p>
        </p:txBody>
      </p:sp>
      <p:sp>
        <p:nvSpPr>
          <p:cNvPr id="36" name="Rounded Rectangle 35"/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  <a:endParaRPr lang="en-US" sz="1300" dirty="0"/>
          </a:p>
        </p:txBody>
      </p:sp>
      <p:sp>
        <p:nvSpPr>
          <p:cNvPr id="37" name="Rounded Rectangle 36"/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  <a:endParaRPr lang="en-US" sz="1300" dirty="0"/>
          </a:p>
        </p:txBody>
      </p:sp>
      <p:sp>
        <p:nvSpPr>
          <p:cNvPr id="38" name="Rounded Rectangle 37"/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  <a:endParaRPr lang="en-US" sz="1300" dirty="0"/>
          </a:p>
        </p:txBody>
      </p:sp>
      <p:sp>
        <p:nvSpPr>
          <p:cNvPr id="39" name="Rounded Rectangle 38"/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  <a:endParaRPr lang="en-US" sz="1300" dirty="0"/>
          </a:p>
        </p:txBody>
      </p:sp>
      <p:sp>
        <p:nvSpPr>
          <p:cNvPr id="40" name="Rounded Rectangle 39"/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  <a:endParaRPr lang="en-US" sz="1300" dirty="0"/>
          </a:p>
        </p:txBody>
      </p:sp>
      <p:sp>
        <p:nvSpPr>
          <p:cNvPr id="41" name="Rounded Rectangle 40"/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  <a:endParaRPr lang="en-US" sz="1300" dirty="0"/>
          </a:p>
        </p:txBody>
      </p:sp>
      <p:sp>
        <p:nvSpPr>
          <p:cNvPr id="42" name="Rounded Rectangle 41"/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3" name="Rounded Rectangle 42"/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  <a:endParaRPr lang="en-US" sz="1300" dirty="0"/>
          </a:p>
        </p:txBody>
      </p:sp>
      <p:sp>
        <p:nvSpPr>
          <p:cNvPr id="44" name="Rounded Rectangle 43"/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Autoscaler</a:t>
            </a:r>
            <a:endParaRPr lang="en-US" sz="1300" dirty="0"/>
          </a:p>
        </p:txBody>
      </p:sp>
      <p:sp>
        <p:nvSpPr>
          <p:cNvPr id="45" name="Rounded Rectangle 44"/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6" name="Rounded Rectangle 45"/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7" name="Rounded Rectangle 46"/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/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  <a:endParaRPr lang="en-US" sz="2400" b="1" dirty="0"/>
          </a:p>
          <a:p>
            <a:pPr algn="ctr"/>
            <a:r>
              <a:rPr lang="en-US" sz="2400" b="1" dirty="0"/>
              <a:t>U</a:t>
            </a:r>
            <a:endParaRPr lang="en-US" sz="2400" b="1" dirty="0"/>
          </a:p>
          <a:p>
            <a:pPr algn="ctr"/>
            <a:r>
              <a:rPr lang="en-US" sz="2400" b="1" dirty="0"/>
              <a:t>B</a:t>
            </a:r>
            <a:endParaRPr lang="en-US" sz="2400" b="1" dirty="0"/>
          </a:p>
          <a:p>
            <a:pPr algn="ctr"/>
            <a:r>
              <a:rPr lang="en-US" sz="2400" b="1" dirty="0"/>
              <a:t>E</a:t>
            </a:r>
            <a:endParaRPr lang="en-US" sz="2400" b="1" dirty="0"/>
          </a:p>
          <a:p>
            <a:pPr algn="ctr"/>
            <a:r>
              <a:rPr lang="en-US" sz="2400" b="1" dirty="0"/>
              <a:t>R</a:t>
            </a:r>
            <a:endParaRPr lang="en-US" sz="2400" b="1" dirty="0"/>
          </a:p>
          <a:p>
            <a:pPr algn="ctr"/>
            <a:r>
              <a:rPr lang="en-US" sz="2400" b="1" dirty="0"/>
              <a:t>N</a:t>
            </a:r>
            <a:endParaRPr lang="en-US" sz="2400" b="1" dirty="0"/>
          </a:p>
          <a:p>
            <a:pPr algn="ctr"/>
            <a:r>
              <a:rPr lang="en-US" sz="2400" b="1" dirty="0"/>
              <a:t>E</a:t>
            </a:r>
            <a:endParaRPr lang="en-US" sz="2400" b="1" dirty="0"/>
          </a:p>
          <a:p>
            <a:pPr algn="ctr"/>
            <a:r>
              <a:rPr lang="en-US" sz="2400" b="1" dirty="0"/>
              <a:t>T</a:t>
            </a:r>
            <a:endParaRPr lang="en-US" sz="2400" b="1" dirty="0"/>
          </a:p>
          <a:p>
            <a:pPr algn="ctr"/>
            <a:r>
              <a:rPr lang="en-US" sz="2400" b="1" dirty="0"/>
              <a:t>E</a:t>
            </a:r>
            <a:endParaRPr lang="en-US" sz="2400" b="1" dirty="0"/>
          </a:p>
          <a:p>
            <a:pPr algn="ctr"/>
            <a:r>
              <a:rPr lang="en-US" sz="2400" b="1" dirty="0"/>
              <a:t>S</a:t>
            </a:r>
            <a:endParaRPr lang="en-US" sz="2400" b="1" dirty="0"/>
          </a:p>
        </p:txBody>
      </p:sp>
      <p:sp>
        <p:nvSpPr>
          <p:cNvPr id="50" name="Rounded Rectangle 49"/>
          <p:cNvSpPr/>
          <p:nvPr/>
        </p:nvSpPr>
        <p:spPr>
          <a:xfrm>
            <a:off x="7747157" y="32933"/>
            <a:ext cx="742944" cy="388578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A</a:t>
            </a:r>
            <a:endParaRPr lang="en-US" sz="1800" b="1" dirty="0"/>
          </a:p>
          <a:p>
            <a:pPr algn="ctr"/>
            <a:r>
              <a:rPr lang="en-US" sz="1800" b="1" dirty="0"/>
              <a:t>Z</a:t>
            </a:r>
            <a:endParaRPr lang="en-US" sz="1800" b="1" dirty="0"/>
          </a:p>
          <a:p>
            <a:pPr algn="ctr"/>
            <a:r>
              <a:rPr lang="en-US" sz="1800" b="1" dirty="0"/>
              <a:t>U</a:t>
            </a:r>
            <a:endParaRPr lang="en-US" sz="1800" b="1" dirty="0"/>
          </a:p>
          <a:p>
            <a:pPr algn="ctr"/>
            <a:r>
              <a:rPr lang="en-US" sz="1800" b="1" dirty="0"/>
              <a:t>R</a:t>
            </a:r>
            <a:endParaRPr lang="en-US" sz="1800" b="1" dirty="0"/>
          </a:p>
          <a:p>
            <a:pPr algn="ctr"/>
            <a:r>
              <a:rPr lang="en-US" sz="1800" b="1" dirty="0"/>
              <a:t>E</a:t>
            </a:r>
            <a:endParaRPr lang="en-US" sz="1800" b="1" dirty="0"/>
          </a:p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S</a:t>
            </a:r>
            <a:endParaRPr lang="en-US" sz="1800" b="1" dirty="0"/>
          </a:p>
          <a:p>
            <a:pPr algn="ctr"/>
            <a:r>
              <a:rPr lang="en-US" sz="1800" b="1" dirty="0"/>
              <a:t>E</a:t>
            </a:r>
            <a:endParaRPr lang="en-US" sz="1800" b="1" dirty="0"/>
          </a:p>
          <a:p>
            <a:pPr algn="ctr"/>
            <a:r>
              <a:rPr lang="en-US" sz="1800" b="1" dirty="0"/>
              <a:t>R</a:t>
            </a:r>
            <a:endParaRPr lang="en-US" sz="1800" b="1" dirty="0"/>
          </a:p>
          <a:p>
            <a:pPr algn="ctr"/>
            <a:r>
              <a:rPr lang="en-US" sz="1800" b="1" dirty="0"/>
              <a:t>V</a:t>
            </a:r>
            <a:endParaRPr lang="en-US" sz="1800" b="1" dirty="0"/>
          </a:p>
          <a:p>
            <a:pPr algn="ctr"/>
            <a:r>
              <a:rPr lang="en-US" sz="1800" b="1" dirty="0"/>
              <a:t>I</a:t>
            </a:r>
            <a:endParaRPr lang="en-US" sz="1800" b="1" dirty="0"/>
          </a:p>
          <a:p>
            <a:pPr algn="ctr"/>
            <a:r>
              <a:rPr lang="en-US" sz="1800" b="1" dirty="0"/>
              <a:t>C</a:t>
            </a:r>
            <a:endParaRPr lang="en-US" sz="1800" b="1" dirty="0"/>
          </a:p>
          <a:p>
            <a:pPr algn="ctr"/>
            <a:r>
              <a:rPr lang="en-US" sz="1800" b="1" dirty="0"/>
              <a:t>E</a:t>
            </a:r>
            <a:endParaRPr lang="en-US" sz="1800" b="1" dirty="0"/>
          </a:p>
          <a:p>
            <a:pPr algn="ctr"/>
            <a:r>
              <a:rPr lang="en-US" sz="1800" b="1" dirty="0"/>
              <a:t>S</a:t>
            </a:r>
            <a:endParaRPr lang="en-US" sz="18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Terraform</a:t>
            </a:r>
            <a:endParaRPr lang="en-US" sz="26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DevOps</a:t>
            </a:r>
            <a:endParaRPr lang="en-US" sz="2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  <a:endParaRPr lang="en-US" sz="7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/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/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/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96" name="Rectangle 95"/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/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  <a:endParaRPr lang="en-IN" sz="1800" dirty="0"/>
          </a:p>
        </p:txBody>
      </p:sp>
      <p:sp>
        <p:nvSpPr>
          <p:cNvPr id="111" name="Rectangle 110"/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  <a:endParaRPr lang="en-IN" dirty="0"/>
          </a:p>
        </p:txBody>
      </p:sp>
      <p:sp>
        <p:nvSpPr>
          <p:cNvPr id="112" name="Rectangle 111"/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/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/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/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sp>
        <p:nvSpPr>
          <p:cNvPr id="116" name="Rectangle 115"/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/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/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  <a:endParaRPr lang="en-IN" sz="1800" dirty="0"/>
          </a:p>
        </p:txBody>
      </p:sp>
      <p:sp>
        <p:nvSpPr>
          <p:cNvPr id="120" name="Rectangle 119"/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  <a:endParaRPr lang="en-IN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/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/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97" name="Rectangle 196"/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/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grpSp>
        <p:nvGrpSpPr>
          <p:cNvPr id="199" name="Group 198"/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35" name="Straight Arrow Connector 34"/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  <a:endParaRPr lang="en-IN" sz="2000" dirty="0"/>
          </a:p>
        </p:txBody>
      </p:sp>
      <p:sp>
        <p:nvSpPr>
          <p:cNvPr id="93" name="Rectangle 92"/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pic>
        <p:nvPicPr>
          <p:cNvPr id="102" name="Graphic 10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  <a:endParaRPr lang="en-US" sz="1400" dirty="0"/>
          </a:p>
        </p:txBody>
      </p:sp>
      <p:pic>
        <p:nvPicPr>
          <p:cNvPr id="104" name="Graphic 10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  <a:endParaRPr lang="en-US" sz="2000" dirty="0"/>
          </a:p>
        </p:txBody>
      </p:sp>
      <p:sp>
        <p:nvSpPr>
          <p:cNvPr id="129" name="Title 3"/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  <a:endParaRPr lang="en-US" sz="7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/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/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/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  <a:endParaRPr lang="en-IN" sz="1800" dirty="0"/>
          </a:p>
        </p:txBody>
      </p:sp>
      <p:sp>
        <p:nvSpPr>
          <p:cNvPr id="111" name="Rectangle 110"/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  <a:endParaRPr lang="en-IN" dirty="0"/>
          </a:p>
        </p:txBody>
      </p:sp>
      <p:sp>
        <p:nvSpPr>
          <p:cNvPr id="112" name="Rectangle 111"/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/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/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/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  <a:endParaRPr lang="en-IN" sz="1800" dirty="0"/>
          </a:p>
        </p:txBody>
      </p:sp>
      <p:sp>
        <p:nvSpPr>
          <p:cNvPr id="120" name="Rectangle 119"/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  <a:endParaRPr lang="en-IN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  <a:endParaRPr lang="en-IN" sz="2000" b="1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35" name="Straight Arrow Connector 34"/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  <a:endParaRPr lang="en-US" sz="2000" dirty="0"/>
          </a:p>
        </p:txBody>
      </p:sp>
      <p:sp>
        <p:nvSpPr>
          <p:cNvPr id="129" name="Title 3"/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  <a:endParaRPr lang="en-US" dirty="0"/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  <a:endParaRPr lang="en-US" dirty="0"/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  <a:endParaRPr lang="en-US" dirty="0"/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  <a:endParaRPr lang="en-US" dirty="0"/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We can define YAML files with two different extensions</a:t>
            </a:r>
            <a:endParaRPr lang="en-US" dirty="0"/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  <a:endParaRPr lang="en-US" dirty="0"/>
          </a:p>
          <a:p>
            <a:r>
              <a:rPr lang="en-US" dirty="0"/>
              <a:t>YAML Key Value Pairs</a:t>
            </a:r>
            <a:endParaRPr lang="en-US" dirty="0"/>
          </a:p>
          <a:p>
            <a:r>
              <a:rPr lang="en-US" dirty="0"/>
              <a:t>YAML Dictionary or Map</a:t>
            </a:r>
            <a:endParaRPr lang="en-US" dirty="0"/>
          </a:p>
          <a:p>
            <a:r>
              <a:rPr lang="en-US" dirty="0"/>
              <a:t>YAML Array / Lists</a:t>
            </a:r>
            <a:endParaRPr lang="en-US" dirty="0"/>
          </a:p>
          <a:p>
            <a:r>
              <a:rPr lang="en-US" dirty="0"/>
              <a:t>YAML Spaces</a:t>
            </a:r>
            <a:endParaRPr lang="en-US" dirty="0"/>
          </a:p>
          <a:p>
            <a:r>
              <a:rPr lang="en-US" dirty="0"/>
              <a:t>YAML Document Separator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  <a:endParaRPr lang="en-US" sz="1500" dirty="0"/>
          </a:p>
        </p:txBody>
      </p:sp>
      <p:sp>
        <p:nvSpPr>
          <p:cNvPr id="51" name="Title 3"/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  <a:endParaRPr lang="en-US" sz="1800" dirty="0">
              <a:solidFill>
                <a:srgbClr val="E4CF3D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  <a:endParaRPr lang="en-IN" dirty="0"/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  <a:endParaRPr lang="en-IN" dirty="0"/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  <a:endParaRPr lang="en-IN" dirty="0"/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  <a:endParaRPr lang="en-IN" dirty="0"/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  <a:endParaRPr lang="en-IN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  <a:endParaRPr lang="en-US" sz="70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  <a:endParaRPr lang="en-US" sz="70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  <a:endParaRPr lang="en-IN" dirty="0"/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  <a:endParaRPr lang="en-IN" dirty="0"/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  <a:endParaRPr lang="en-IN" dirty="0"/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  <a:endParaRPr lang="en-US" sz="4300" dirty="0"/>
          </a:p>
        </p:txBody>
      </p:sp>
      <p:sp>
        <p:nvSpPr>
          <p:cNvPr id="5" name="Rectangle 4"/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  <a:endParaRPr lang="en-US" sz="1600" dirty="0"/>
          </a:p>
        </p:txBody>
      </p:sp>
      <p:pic>
        <p:nvPicPr>
          <p:cNvPr id="16" name="Picture 2" descr="Kubernetes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/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  <a:endParaRPr lang="en-US" dirty="0"/>
          </a:p>
          <a:p>
            <a:pPr algn="ctr"/>
            <a:r>
              <a:rPr lang="en-US" dirty="0"/>
              <a:t>(Static / Dynamic)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  <a:endParaRPr lang="en-US" dirty="0"/>
          </a:p>
        </p:txBody>
      </p:sp>
      <p:pic>
        <p:nvPicPr>
          <p:cNvPr id="14" name="Graphic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  <a:endParaRPr lang="en-US" sz="1800" dirty="0"/>
          </a:p>
          <a:p>
            <a:pPr algn="ctr"/>
            <a:r>
              <a:rPr lang="en-US" sz="1800" dirty="0"/>
              <a:t>Premium / Standard</a:t>
            </a:r>
            <a:endParaRPr lang="en-US" sz="1800" dirty="0"/>
          </a:p>
          <a:p>
            <a:pPr algn="ctr"/>
            <a:r>
              <a:rPr lang="en-US" sz="1800" dirty="0"/>
              <a:t>Storage</a:t>
            </a:r>
            <a:endParaRPr lang="en-US" sz="1800" dirty="0"/>
          </a:p>
        </p:txBody>
      </p:sp>
      <p:pic>
        <p:nvPicPr>
          <p:cNvPr id="17" name="Graphic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  <a:endParaRPr lang="en-US" sz="1800" dirty="0"/>
          </a:p>
          <a:p>
            <a:pPr algn="ctr"/>
            <a:r>
              <a:rPr lang="en-US" sz="1800" dirty="0"/>
              <a:t>(Standard Storage)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7" name="U-Turn Arrow 36"/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/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14"/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  <a:endParaRPr lang="en-IN" dirty="0"/>
          </a:p>
        </p:txBody>
      </p:sp>
      <p:sp>
        <p:nvSpPr>
          <p:cNvPr id="44" name="object 12"/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14"/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  <a:endParaRPr lang="en-IN" dirty="0"/>
          </a:p>
        </p:txBody>
      </p:sp>
      <p:sp>
        <p:nvSpPr>
          <p:cNvPr id="46" name="object 12"/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14"/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  <a:endParaRPr lang="en-IN" dirty="0"/>
          </a:p>
        </p:txBody>
      </p:sp>
      <p:sp>
        <p:nvSpPr>
          <p:cNvPr id="48" name="object 12"/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14"/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  <a:endParaRPr lang="en-US" sz="70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  <a:endParaRPr lang="en-US" sz="70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  <a:endParaRPr lang="en-IN" dirty="0"/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  <a:endParaRPr lang="en-IN" dirty="0"/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  <a:endParaRPr lang="en-IN" dirty="0"/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0 percent annual failure rate for consistent enterprise-grade durability</a:t>
            </a:r>
            <a:endParaRPr lang="en-IN" dirty="0"/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Dynamic scaling of disk performance on Ultra Disk Storage without disruption</a:t>
            </a:r>
            <a:endParaRPr lang="en-IN" dirty="0"/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28" name="Rectangle 27"/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  <a:endParaRPr lang="en-IN" sz="18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  <a:endParaRPr lang="en-US" b="1" dirty="0"/>
          </a:p>
        </p:txBody>
      </p:sp>
      <p:sp>
        <p:nvSpPr>
          <p:cNvPr id="41" name="Rectangle 40"/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  <a:endParaRPr lang="en-US" sz="2400" dirty="0"/>
          </a:p>
        </p:txBody>
      </p:sp>
      <p:sp>
        <p:nvSpPr>
          <p:cNvPr id="52" name="Title 3"/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  <a:endParaRPr lang="en-US" sz="3800" b="1" dirty="0">
              <a:solidFill>
                <a:srgbClr val="00B050"/>
              </a:solidFill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/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21" name="Rectangle 20"/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  <a:endParaRPr lang="en-IN" sz="1700" dirty="0"/>
          </a:p>
        </p:txBody>
      </p:sp>
      <p:sp>
        <p:nvSpPr>
          <p:cNvPr id="22" name="Rectangle 21"/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28" name="Rectangle 27"/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  <a:endParaRPr lang="en-IN" sz="18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itle 3"/>
          <p:cNvSpPr txBox="1"/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/>
          <p:cNvCxnSpPr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  <a:endParaRPr 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  <a:endParaRPr lang="en-IN" sz="1400" dirty="0">
              <a:latin typeface="Menlo" panose="020B0609030804020204" pitchFamily="49" charset="0"/>
            </a:endParaRPr>
          </a:p>
          <a:p>
            <a:endParaRPr lang="en-US" sz="1300" dirty="0"/>
          </a:p>
        </p:txBody>
      </p:sp>
      <p:cxnSp>
        <p:nvCxnSpPr>
          <p:cNvPr id="4" name="Straight Arrow Connector 3"/>
          <p:cNvCxnSpPr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  <a:endParaRPr lang="en-US" sz="2400" dirty="0"/>
          </a:p>
        </p:txBody>
      </p:sp>
      <p:pic>
        <p:nvPicPr>
          <p:cNvPr id="65" name="Graphic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  <a:endParaRPr lang="en-US" b="1" dirty="0"/>
          </a:p>
        </p:txBody>
      </p:sp>
      <p:pic>
        <p:nvPicPr>
          <p:cNvPr id="67" name="Graphic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/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  <a:endParaRPr lang="en-US" sz="70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  <a:endParaRPr lang="en-US" sz="70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21" name="Rectangle 20"/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  <a:endParaRPr lang="en-IN" sz="1700" dirty="0"/>
          </a:p>
        </p:txBody>
      </p:sp>
      <p:sp>
        <p:nvSpPr>
          <p:cNvPr id="22" name="Rectangle 21"/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28" name="Rectangle 27"/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  <a:endParaRPr lang="en-IN" sz="18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itle 3"/>
          <p:cNvSpPr txBox="1"/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  <a:endParaRPr lang="en-US" sz="3800" b="1" dirty="0">
              <a:solidFill>
                <a:srgbClr val="00B050"/>
              </a:solidFill>
            </a:endParaRP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/>
          <p:cNvCxnSpPr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  <a:endParaRPr 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  <a:endParaRPr lang="en-IN" sz="1400" dirty="0">
              <a:latin typeface="Menlo" panose="020B0609030804020204" pitchFamily="49" charset="0"/>
            </a:endParaRPr>
          </a:p>
          <a:p>
            <a:endParaRPr lang="en-US" sz="1300" dirty="0"/>
          </a:p>
        </p:txBody>
      </p:sp>
      <p:cxnSp>
        <p:nvCxnSpPr>
          <p:cNvPr id="4" name="Straight Arrow Connector 3"/>
          <p:cNvCxnSpPr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  <a:endParaRPr lang="en-US" sz="2400" dirty="0"/>
          </a:p>
        </p:txBody>
      </p:sp>
      <p:pic>
        <p:nvPicPr>
          <p:cNvPr id="65" name="Graphic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  <a:endParaRPr lang="en-US" b="1" dirty="0"/>
          </a:p>
        </p:txBody>
      </p:sp>
      <p:pic>
        <p:nvPicPr>
          <p:cNvPr id="67" name="Graphic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/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/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  <a:endParaRPr lang="en-US" sz="1600" dirty="0"/>
          </a:p>
        </p:txBody>
      </p:sp>
      <p:sp>
        <p:nvSpPr>
          <p:cNvPr id="111" name="Rectangle 110"/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  <a:endParaRPr lang="en-US" sz="1600" dirty="0"/>
          </a:p>
        </p:txBody>
      </p:sp>
      <p:sp>
        <p:nvSpPr>
          <p:cNvPr id="112" name="Rectangle 111"/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  <a:endParaRPr lang="en-US" sz="1600" dirty="0"/>
          </a:p>
        </p:txBody>
      </p:sp>
      <p:sp>
        <p:nvSpPr>
          <p:cNvPr id="113" name="Rectangle 112"/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  <a:endParaRPr lang="en-US" sz="1600" dirty="0"/>
          </a:p>
        </p:txBody>
      </p:sp>
      <p:sp>
        <p:nvSpPr>
          <p:cNvPr id="114" name="Rectangle 113"/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  <a:endParaRPr lang="en-US" sz="1600" dirty="0"/>
          </a:p>
        </p:txBody>
      </p:sp>
      <p:sp>
        <p:nvSpPr>
          <p:cNvPr id="115" name="Rectangle 114"/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/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  <a:endParaRPr lang="en-IN" dirty="0"/>
          </a:p>
        </p:txBody>
      </p:sp>
      <p:sp>
        <p:nvSpPr>
          <p:cNvPr id="36" name="Rectangle 35"/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/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  <a:endParaRPr lang="en-IN" dirty="0"/>
          </a:p>
        </p:txBody>
      </p:sp>
      <p:sp>
        <p:nvSpPr>
          <p:cNvPr id="38" name="Rectangle 37"/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  <a:endParaRPr lang="en-IN" dirty="0"/>
          </a:p>
        </p:txBody>
      </p:sp>
      <p:sp>
        <p:nvSpPr>
          <p:cNvPr id="39" name="Rectangle 38"/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/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  <a:endParaRPr lang="en-US" sz="2600" dirty="0"/>
          </a:p>
        </p:txBody>
      </p:sp>
      <p:sp>
        <p:nvSpPr>
          <p:cNvPr id="42" name="Rectangle 41"/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  <a:endParaRPr lang="en-IN" dirty="0"/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  <a:endParaRPr lang="en-IN" dirty="0"/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  <a:endParaRPr lang="en-IN" dirty="0"/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  <a:endParaRPr lang="en-IN" dirty="0"/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  <a:endParaRPr lang="en-US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21" name="Rectangle 20"/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  <a:endParaRPr lang="en-IN" sz="1700" dirty="0"/>
          </a:p>
        </p:txBody>
      </p:sp>
      <p:sp>
        <p:nvSpPr>
          <p:cNvPr id="28" name="Rectangle 27"/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  <a:endParaRPr lang="en-IN" sz="1800" dirty="0"/>
          </a:p>
        </p:txBody>
      </p:sp>
      <p:sp>
        <p:nvSpPr>
          <p:cNvPr id="49" name="Rectangle 48"/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itle 3"/>
          <p:cNvSpPr txBox="1"/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/>
          <p:cNvCxnSpPr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  <a:endParaRPr 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  <a:endParaRPr lang="en-IN" sz="1400" dirty="0">
              <a:latin typeface="Menlo" panose="020B0609030804020204" pitchFamily="49" charset="0"/>
            </a:endParaRPr>
          </a:p>
          <a:p>
            <a:endParaRPr lang="en-US" sz="1300" dirty="0"/>
          </a:p>
        </p:txBody>
      </p:sp>
      <p:cxnSp>
        <p:nvCxnSpPr>
          <p:cNvPr id="4" name="Straight Arrow Connector 3"/>
          <p:cNvCxnSpPr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  <a:endParaRPr lang="en-US" b="1" dirty="0"/>
          </a:p>
        </p:txBody>
      </p:sp>
      <p:pic>
        <p:nvPicPr>
          <p:cNvPr id="67" name="Graphic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7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/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  <a:endParaRPr lang="en-US" sz="1800" dirty="0"/>
          </a:p>
          <a:p>
            <a:pPr algn="ctr"/>
            <a:r>
              <a:rPr lang="en-US" sz="1800" dirty="0"/>
              <a:t>Database</a:t>
            </a:r>
            <a:endParaRPr lang="en-US" sz="1800" dirty="0"/>
          </a:p>
        </p:txBody>
      </p:sp>
      <p:sp>
        <p:nvSpPr>
          <p:cNvPr id="105" name="Rectangle 104"/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  <a:endParaRPr lang="en-US" sz="1600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/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  <a:endParaRPr lang="en-US" sz="70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  <a:endParaRPr lang="en-US" sz="70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  <a:endParaRPr lang="en-US" dirty="0"/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  <a:endParaRPr lang="en-US" dirty="0"/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  <a:endParaRPr lang="en-IN" dirty="0"/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  <a:endParaRPr lang="en-US" dirty="0"/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  <a:endParaRPr lang="en-US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/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/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  <a:endParaRPr lang="en-IN" sz="14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  <a:endParaRPr lang="en-IN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  <a:endParaRPr lang="en-IN" sz="1800" dirty="0"/>
          </a:p>
        </p:txBody>
      </p:sp>
      <p:sp>
        <p:nvSpPr>
          <p:cNvPr id="21" name="Rectangle 20"/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  <a:endParaRPr lang="en-IN" dirty="0"/>
          </a:p>
        </p:txBody>
      </p:sp>
      <p:sp>
        <p:nvSpPr>
          <p:cNvPr id="49" name="Rectangle 48"/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itle 3"/>
          <p:cNvSpPr txBox="1"/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/>
          <p:cNvCxnSpPr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  <a:endParaRPr 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  <a:endParaRPr lang="en-IN" sz="1400" dirty="0">
              <a:latin typeface="Menlo" panose="020B0609030804020204" pitchFamily="49" charset="0"/>
            </a:endParaRPr>
          </a:p>
          <a:p>
            <a:endParaRPr lang="en-US" sz="1300" dirty="0"/>
          </a:p>
        </p:txBody>
      </p:sp>
      <p:cxnSp>
        <p:nvCxnSpPr>
          <p:cNvPr id="4" name="Straight Arrow Connector 3"/>
          <p:cNvCxnSpPr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  <a:endParaRPr lang="en-US" b="1" dirty="0"/>
          </a:p>
        </p:txBody>
      </p:sp>
      <p:pic>
        <p:nvPicPr>
          <p:cNvPr id="67" name="Graphic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  <a:endParaRPr lang="en-US" sz="1600" dirty="0"/>
          </a:p>
          <a:p>
            <a:pPr algn="ctr"/>
            <a:r>
              <a:rPr lang="en-US" sz="1600" dirty="0"/>
              <a:t>HTML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  <a:endParaRPr lang="en-US" sz="1600" dirty="0"/>
          </a:p>
        </p:txBody>
      </p:sp>
      <p:sp>
        <p:nvSpPr>
          <p:cNvPr id="107" name="Rounded Rectangle 106"/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  <a:endParaRPr lang="en-US" sz="1600" dirty="0"/>
          </a:p>
          <a:p>
            <a:pPr algn="ctr"/>
            <a:r>
              <a:rPr lang="en-US" sz="1600" dirty="0"/>
              <a:t>HTML</a:t>
            </a:r>
            <a:endParaRPr lang="en-US" sz="1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  <a:endParaRPr lang="en-US" sz="1600" dirty="0"/>
          </a:p>
        </p:txBody>
      </p:sp>
      <p:grpSp>
        <p:nvGrpSpPr>
          <p:cNvPr id="116" name="Group 115"/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/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  <a:endParaRPr lang="en-IN" sz="1400" dirty="0"/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  <a:endParaRPr lang="en-IN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/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  <a:endParaRPr lang="en-IN" sz="1400" dirty="0"/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/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/>
              <p:cNvCxnSpPr/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/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  <a:endParaRPr lang="en-IN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46" name="Rounded Rectangular Callout 45"/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  <a:endParaRPr lang="en-US" dirty="0"/>
          </a:p>
          <a:p>
            <a:pPr algn="ctr"/>
            <a:r>
              <a:rPr lang="en-US" dirty="0"/>
              <a:t>Multiple pods can access the single file share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/>
          <p:cNvCxnSpPr/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/>
          <p:cNvCxnSpPr/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/>
          <p:cNvCxnSpPr/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/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/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/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  <a:endParaRPr lang="en-US" sz="1800" dirty="0"/>
          </a:p>
        </p:txBody>
      </p:sp>
      <p:sp>
        <p:nvSpPr>
          <p:cNvPr id="44" name="TextBox 43"/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pic>
        <p:nvPicPr>
          <p:cNvPr id="45" name="Graphic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  <a:endParaRPr lang="en-US" sz="1800" dirty="0"/>
          </a:p>
        </p:txBody>
      </p:sp>
      <p:pic>
        <p:nvPicPr>
          <p:cNvPr id="47" name="Graphic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  <a:endParaRPr lang="en-US" sz="1800" dirty="0"/>
          </a:p>
        </p:txBody>
      </p:sp>
      <p:pic>
        <p:nvPicPr>
          <p:cNvPr id="50" name="Graphic 49" descr="Use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/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  <a:endParaRPr lang="en-US" dirty="0"/>
          </a:p>
        </p:txBody>
      </p:sp>
      <p:cxnSp>
        <p:nvCxnSpPr>
          <p:cNvPr id="87" name="Straight Arrow Connector 86"/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  <a:endParaRPr lang="en-US" dirty="0"/>
          </a:p>
          <a:p>
            <a:pPr algn="ctr"/>
            <a:r>
              <a:rPr lang="en-US" dirty="0"/>
              <a:t>Features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  <a:endParaRPr lang="en-US" sz="42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for Ingress</a:t>
            </a:r>
            <a:endParaRPr lang="en-US" sz="1800" dirty="0"/>
          </a:p>
          <a:p>
            <a:r>
              <a:rPr lang="en-US" sz="1800" dirty="0"/>
              <a:t>Controller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/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2" name="Elbow Connector 71"/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/>
          <p:cNvCxnSpPr/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/>
          <p:cNvCxnSpPr/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Elbow Connector 26"/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21" name="Rectangle 20"/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  <a:endParaRPr lang="en-IN" sz="1700" dirty="0"/>
          </a:p>
        </p:txBody>
      </p:sp>
      <p:sp>
        <p:nvSpPr>
          <p:cNvPr id="22" name="Rectangle 21"/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28" name="Rectangle 27"/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  <a:endParaRPr lang="en-IN" sz="18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/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itle 3"/>
          <p:cNvSpPr txBox="1"/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/>
          <p:cNvCxnSpPr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  <a:endParaRPr 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  <a:endParaRPr lang="en-IN" sz="1400" dirty="0">
              <a:latin typeface="Menlo" panose="020B0609030804020204" pitchFamily="49" charset="0"/>
            </a:endParaRPr>
          </a:p>
          <a:p>
            <a:endParaRPr lang="en-US" sz="1300" dirty="0"/>
          </a:p>
        </p:txBody>
      </p:sp>
      <p:cxnSp>
        <p:nvCxnSpPr>
          <p:cNvPr id="4" name="Straight Arrow Connector 3"/>
          <p:cNvCxnSpPr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  <a:endParaRPr lang="en-US" sz="2400" dirty="0"/>
          </a:p>
        </p:txBody>
      </p:sp>
      <p:pic>
        <p:nvPicPr>
          <p:cNvPr id="65" name="Graphic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  <a:endParaRPr lang="en-US" b="1" dirty="0"/>
          </a:p>
        </p:txBody>
      </p:sp>
      <p:pic>
        <p:nvPicPr>
          <p:cNvPr id="67" name="Graphic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/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Google Shape;55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for Ingress</a:t>
            </a:r>
            <a:endParaRPr lang="en-US" sz="1800" dirty="0"/>
          </a:p>
          <a:p>
            <a:r>
              <a:rPr lang="en-US" sz="1800" dirty="0"/>
              <a:t>Controller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/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72" name="Elbow Connector 71"/>
          <p:cNvCxnSpPr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/>
          <p:cNvCxnSpPr/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  <a:endParaRPr lang="en-US" sz="1800" dirty="0"/>
          </a:p>
          <a:p>
            <a:pPr algn="ctr"/>
            <a:r>
              <a:rPr lang="en-US" sz="1800" dirty="0"/>
              <a:t>Zones</a:t>
            </a:r>
            <a:endParaRPr lang="en-US" sz="1800" dirty="0"/>
          </a:p>
        </p:txBody>
      </p:sp>
      <p:sp>
        <p:nvSpPr>
          <p:cNvPr id="85" name="TextBox 84"/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  <a:endParaRPr lang="en-US" sz="1800" dirty="0"/>
          </a:p>
          <a:p>
            <a:pPr algn="ctr"/>
            <a:r>
              <a:rPr lang="en-US" sz="1800" dirty="0"/>
              <a:t>Service </a:t>
            </a:r>
            <a:endParaRPr lang="en-US" sz="1800" dirty="0"/>
          </a:p>
          <a:p>
            <a:pPr algn="ctr"/>
            <a:r>
              <a:rPr lang="en-US" sz="1800" dirty="0"/>
              <a:t>Identity</a:t>
            </a:r>
            <a:endParaRPr lang="en-US" sz="1800" dirty="0"/>
          </a:p>
        </p:txBody>
      </p:sp>
      <p:sp>
        <p:nvSpPr>
          <p:cNvPr id="87" name="TextBox 86"/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  <a:endParaRPr lang="en-US" sz="1600" dirty="0"/>
          </a:p>
          <a:p>
            <a:pPr algn="ctr"/>
            <a:r>
              <a:rPr lang="en-US" sz="1600" dirty="0"/>
              <a:t>Scale Sets</a:t>
            </a:r>
            <a:endParaRPr lang="en-US" sz="1600" dirty="0"/>
          </a:p>
        </p:txBody>
      </p:sp>
      <p:cxnSp>
        <p:nvCxnSpPr>
          <p:cNvPr id="89" name="Straight Arrow Connector 88"/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/>
          <p:cNvCxnSpPr/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/>
          <p:cNvCxnSpPr/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98" name="Straight Arrow Connector 97"/>
          <p:cNvCxnSpPr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for Ingress</a:t>
            </a:r>
            <a:endParaRPr lang="en-US" sz="1800" dirty="0"/>
          </a:p>
          <a:p>
            <a:r>
              <a:rPr lang="en-US" sz="1800" dirty="0"/>
              <a:t>Controller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/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72" name="Elbow Connector 71"/>
          <p:cNvCxnSpPr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/>
          <p:cNvCxnSpPr/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  <a:endParaRPr lang="en-US" dirty="0"/>
          </a:p>
        </p:txBody>
      </p:sp>
      <p:pic>
        <p:nvPicPr>
          <p:cNvPr id="34" name="Graphic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  <a:endParaRPr lang="en-US" sz="1800" dirty="0"/>
          </a:p>
          <a:p>
            <a:pPr algn="ctr"/>
            <a:r>
              <a:rPr lang="en-US" sz="1800" dirty="0"/>
              <a:t>Zones</a:t>
            </a:r>
            <a:endParaRPr lang="en-US" sz="1800" dirty="0"/>
          </a:p>
        </p:txBody>
      </p:sp>
      <p:sp>
        <p:nvSpPr>
          <p:cNvPr id="85" name="TextBox 84"/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  <a:endParaRPr lang="en-US" sz="1800" dirty="0"/>
          </a:p>
          <a:p>
            <a:pPr algn="ctr"/>
            <a:r>
              <a:rPr lang="en-US" sz="1800" dirty="0"/>
              <a:t>Service </a:t>
            </a:r>
            <a:endParaRPr lang="en-US" sz="1800" dirty="0"/>
          </a:p>
          <a:p>
            <a:pPr algn="ctr"/>
            <a:r>
              <a:rPr lang="en-US" sz="1800" dirty="0"/>
              <a:t>Identity</a:t>
            </a:r>
            <a:endParaRPr lang="en-US" sz="1800" dirty="0"/>
          </a:p>
        </p:txBody>
      </p:sp>
      <p:sp>
        <p:nvSpPr>
          <p:cNvPr id="87" name="TextBox 86"/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  <a:endParaRPr lang="en-US" sz="1600" dirty="0"/>
          </a:p>
          <a:p>
            <a:pPr algn="ctr"/>
            <a:r>
              <a:rPr lang="en-US" sz="1600" dirty="0"/>
              <a:t>Scale Sets</a:t>
            </a:r>
            <a:endParaRPr lang="en-US" sz="1600" dirty="0"/>
          </a:p>
        </p:txBody>
      </p:sp>
      <p:cxnSp>
        <p:nvCxnSpPr>
          <p:cNvPr id="89" name="Straight Arrow Connector 88"/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/>
          <p:cNvCxnSpPr/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98" name="Straight Arrow Connector 97"/>
          <p:cNvCxnSpPr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/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/>
          <p:cNvCxnSpPr/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  <a:endParaRPr lang="en-US" dirty="0"/>
          </a:p>
        </p:txBody>
      </p:sp>
      <p:cxnSp>
        <p:nvCxnSpPr>
          <p:cNvPr id="43" name="Elbow Connector 42"/>
          <p:cNvCxnSpPr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>
                <a:hlinkClick r:id="rId1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>
                <a:hlinkClick r:id="rId2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3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  <a:endParaRPr lang="en-US" sz="4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for Ingress</a:t>
            </a:r>
            <a:endParaRPr lang="en-US" sz="1800" dirty="0"/>
          </a:p>
          <a:p>
            <a:r>
              <a:rPr lang="en-US" sz="1800" dirty="0"/>
              <a:t>Controller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/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2" name="Elbow Connector 71"/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Deprecated</a:t>
            </a:r>
            <a:endParaRPr lang="en-US" sz="3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760" y="244550"/>
            <a:ext cx="8928342" cy="72685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NEW</a:t>
            </a:r>
            <a:endParaRPr lang="en-US" sz="3000" b="1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  <a:endParaRPr lang="en-US" sz="42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for Ingress</a:t>
            </a:r>
            <a:endParaRPr lang="en-US" sz="1800" dirty="0"/>
          </a:p>
          <a:p>
            <a:r>
              <a:rPr lang="en-US" sz="1800" dirty="0"/>
              <a:t>Controller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/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2" name="Elbow Connector 71"/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/>
          <p:cNvCxnSpPr/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/>
          <p:cNvCxnSpPr/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Elbow Connector 26"/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  <a:endParaRPr lang="en-IN" sz="1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/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  <a:endParaRPr lang="en-IN" sz="1800" dirty="0"/>
          </a:p>
        </p:txBody>
      </p:sp>
      <p:sp>
        <p:nvSpPr>
          <p:cNvPr id="21" name="Rectangle 20"/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  <a:endParaRPr lang="en-IN" sz="1700" dirty="0"/>
          </a:p>
        </p:txBody>
      </p:sp>
      <p:sp>
        <p:nvSpPr>
          <p:cNvPr id="28" name="Rectangle 27"/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  <a:endParaRPr lang="en-IN" sz="1800" dirty="0"/>
          </a:p>
        </p:txBody>
      </p:sp>
      <p:sp>
        <p:nvSpPr>
          <p:cNvPr id="49" name="Rectangle 48"/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itle 3"/>
          <p:cNvSpPr txBox="1"/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/>
          <p:cNvCxnSpPr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  <a:endParaRPr 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  <a:endParaRPr lang="en-IN" sz="1400" dirty="0">
              <a:latin typeface="Menlo" panose="020B0609030804020204" pitchFamily="49" charset="0"/>
            </a:endParaRPr>
          </a:p>
          <a:p>
            <a:endParaRPr lang="en-US" sz="1300" dirty="0"/>
          </a:p>
        </p:txBody>
      </p:sp>
      <p:cxnSp>
        <p:nvCxnSpPr>
          <p:cNvPr id="4" name="Straight Arrow Connector 3"/>
          <p:cNvCxnSpPr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  <a:endParaRPr lang="en-US" b="1" dirty="0"/>
          </a:p>
        </p:txBody>
      </p:sp>
      <p:pic>
        <p:nvPicPr>
          <p:cNvPr id="67" name="Graphic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7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/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  <a:endParaRPr lang="en-US" sz="1800" dirty="0"/>
          </a:p>
          <a:p>
            <a:pPr algn="ctr"/>
            <a:r>
              <a:rPr lang="en-US" sz="1800" dirty="0"/>
              <a:t>Database</a:t>
            </a:r>
            <a:endParaRPr lang="en-US" sz="1800" dirty="0"/>
          </a:p>
        </p:txBody>
      </p:sp>
      <p:sp>
        <p:nvSpPr>
          <p:cNvPr id="105" name="Rectangle 104"/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  <a:endParaRPr lang="en-US" sz="1600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/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  <a:endParaRPr lang="en-US" dirty="0"/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  <a:endParaRPr lang="en-US" dirty="0"/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  <a:endParaRPr lang="en-US" dirty="0"/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/>
              <a:t>. 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  <a:endParaRPr lang="en-US" dirty="0"/>
          </a:p>
          <a:p>
            <a:r>
              <a:rPr lang="en-US" dirty="0"/>
              <a:t>For example, the domain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  <a:endParaRPr lang="en-US" dirty="0"/>
          </a:p>
          <a:p>
            <a:pPr lvl="1"/>
            <a:r>
              <a:rPr lang="en-US" dirty="0" err="1"/>
              <a:t>mail.stacksimplify.com</a:t>
            </a:r>
            <a:r>
              <a:rPr lang="en-US" dirty="0"/>
              <a:t> (for a mail server) </a:t>
            </a:r>
            <a:endParaRPr lang="en-US" dirty="0"/>
          </a:p>
          <a:p>
            <a:pPr lvl="1"/>
            <a:r>
              <a:rPr lang="en-US" dirty="0" err="1"/>
              <a:t>www.stacksimplify.com</a:t>
            </a:r>
            <a:r>
              <a:rPr lang="en-US" dirty="0"/>
              <a:t> (for a website).</a:t>
            </a:r>
            <a:endParaRPr lang="en-US" dirty="0"/>
          </a:p>
          <a:p>
            <a:pPr lvl="1"/>
            <a:r>
              <a:rPr lang="en-US" dirty="0" err="1"/>
              <a:t>courses.stacksimplify.com</a:t>
            </a:r>
            <a:r>
              <a:rPr lang="en-US" dirty="0"/>
              <a:t> (Sub domains to host other applications)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  <a:endParaRPr lang="en-IN" dirty="0"/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  <a:endParaRPr lang="en-IN" dirty="0"/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  <a:endParaRPr lang="en-US" dirty="0"/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/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  <a:endParaRPr lang="en-US" sz="1800" dirty="0"/>
          </a:p>
          <a:p>
            <a:pPr algn="ctr"/>
            <a:r>
              <a:rPr lang="en-US" sz="1800" dirty="0"/>
              <a:t>Zones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  <a:endParaRPr lang="en-US" sz="1800" dirty="0"/>
          </a:p>
          <a:p>
            <a:pPr algn="ctr"/>
            <a:r>
              <a:rPr lang="en-US" sz="1800" dirty="0"/>
              <a:t>Service </a:t>
            </a:r>
            <a:endParaRPr lang="en-US" sz="1800" dirty="0"/>
          </a:p>
          <a:p>
            <a:pPr algn="ctr"/>
            <a:r>
              <a:rPr lang="en-US" sz="1800" dirty="0"/>
              <a:t>Identity</a:t>
            </a:r>
            <a:endParaRPr lang="en-US" sz="1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  <a:endParaRPr lang="en-IN" dirty="0"/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  <a:endParaRPr lang="en-IN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-sigs/external-</a:t>
            </a:r>
            <a:r>
              <a:rPr lang="en-US" dirty="0" err="1"/>
              <a:t>dns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for Ingress</a:t>
            </a:r>
            <a:endParaRPr lang="en-US" sz="1800" dirty="0"/>
          </a:p>
          <a:p>
            <a:r>
              <a:rPr lang="en-US" sz="1800" dirty="0"/>
              <a:t>Controller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/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72" name="Elbow Connector 71"/>
          <p:cNvCxnSpPr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/>
          <p:cNvCxnSpPr/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  <a:endParaRPr lang="en-US" sz="1800" dirty="0"/>
          </a:p>
          <a:p>
            <a:pPr algn="ctr"/>
            <a:r>
              <a:rPr lang="en-US" sz="1800" dirty="0"/>
              <a:t>Zones</a:t>
            </a:r>
            <a:endParaRPr lang="en-US" sz="1800" dirty="0"/>
          </a:p>
        </p:txBody>
      </p:sp>
      <p:sp>
        <p:nvSpPr>
          <p:cNvPr id="85" name="TextBox 84"/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  <a:endParaRPr lang="en-US" sz="1800" dirty="0"/>
          </a:p>
          <a:p>
            <a:pPr algn="ctr"/>
            <a:r>
              <a:rPr lang="en-US" sz="1800" dirty="0"/>
              <a:t>Service </a:t>
            </a:r>
            <a:endParaRPr lang="en-US" sz="1800" dirty="0"/>
          </a:p>
          <a:p>
            <a:pPr algn="ctr"/>
            <a:r>
              <a:rPr lang="en-US" sz="1800" dirty="0"/>
              <a:t>Identity</a:t>
            </a:r>
            <a:endParaRPr lang="en-US" sz="1800" dirty="0"/>
          </a:p>
        </p:txBody>
      </p:sp>
      <p:sp>
        <p:nvSpPr>
          <p:cNvPr id="87" name="TextBox 86"/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  <a:endParaRPr lang="en-US" sz="1600" dirty="0"/>
          </a:p>
          <a:p>
            <a:pPr algn="ctr"/>
            <a:r>
              <a:rPr lang="en-US" sz="1600" dirty="0"/>
              <a:t>Scale Sets</a:t>
            </a:r>
            <a:endParaRPr lang="en-US" sz="1600" dirty="0"/>
          </a:p>
        </p:txBody>
      </p:sp>
      <p:cxnSp>
        <p:nvCxnSpPr>
          <p:cNvPr id="93" name="Elbow Connector 92"/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4489" y="419717"/>
            <a:ext cx="9626600" cy="6972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2621" y="-24406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928" y="1241563"/>
            <a:ext cx="13132106" cy="61863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/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/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  <a:endParaRPr lang="en-IN" sz="14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  <a:endParaRPr lang="en-IN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  <a:endParaRPr lang="en-IN" sz="1800" dirty="0"/>
          </a:p>
        </p:txBody>
      </p:sp>
      <p:sp>
        <p:nvSpPr>
          <p:cNvPr id="21" name="Rectangle 20"/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  <a:endParaRPr lang="en-IN" dirty="0"/>
          </a:p>
        </p:txBody>
      </p:sp>
      <p:sp>
        <p:nvSpPr>
          <p:cNvPr id="49" name="Rectangle 48"/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itle 3"/>
          <p:cNvSpPr txBox="1"/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/>
          <p:cNvCxnSpPr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  <a:endParaRPr 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  <a:endParaRPr lang="en-IN" sz="1400" dirty="0">
              <a:latin typeface="Menlo" panose="020B0609030804020204" pitchFamily="49" charset="0"/>
            </a:endParaRPr>
          </a:p>
          <a:p>
            <a:endParaRPr lang="en-US" sz="1300" dirty="0"/>
          </a:p>
        </p:txBody>
      </p:sp>
      <p:cxnSp>
        <p:nvCxnSpPr>
          <p:cNvPr id="4" name="Straight Arrow Connector 3"/>
          <p:cNvCxnSpPr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  <a:endParaRPr lang="en-US" b="1" dirty="0"/>
          </a:p>
        </p:txBody>
      </p:sp>
      <p:pic>
        <p:nvPicPr>
          <p:cNvPr id="67" name="Graphic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  <a:endParaRPr lang="en-US" sz="1600" dirty="0"/>
          </a:p>
          <a:p>
            <a:pPr algn="ctr"/>
            <a:r>
              <a:rPr lang="en-US" sz="1600" dirty="0"/>
              <a:t>HTML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  <a:endParaRPr lang="en-US" sz="1600" dirty="0"/>
          </a:p>
        </p:txBody>
      </p:sp>
      <p:sp>
        <p:nvSpPr>
          <p:cNvPr id="107" name="Rounded Rectangle 106"/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  <a:endParaRPr lang="en-US" sz="1600" dirty="0"/>
          </a:p>
          <a:p>
            <a:pPr algn="ctr"/>
            <a:r>
              <a:rPr lang="en-US" sz="1600" dirty="0"/>
              <a:t>HTML</a:t>
            </a:r>
            <a:endParaRPr lang="en-US" sz="1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  <a:endParaRPr lang="en-US" sz="1600" dirty="0"/>
          </a:p>
        </p:txBody>
      </p:sp>
      <p:grpSp>
        <p:nvGrpSpPr>
          <p:cNvPr id="116" name="Group 115"/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/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  <a:endParaRPr lang="en-IN" sz="1400" dirty="0"/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  <a:endParaRPr lang="en-IN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/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  <a:endParaRPr lang="en-IN" sz="1400" dirty="0"/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/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/>
              <p:cNvCxnSpPr/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/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  <a:endParaRPr lang="en-IN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46" name="Rounded Rectangular Callout 45"/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  <a:endParaRPr lang="en-US" dirty="0"/>
          </a:p>
          <a:p>
            <a:pPr algn="ctr"/>
            <a:r>
              <a:rPr lang="en-US" dirty="0"/>
              <a:t>Multiple pods can access the single file share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8722" y="0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958" y="1188851"/>
            <a:ext cx="13032954" cy="6456102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8722" y="-120215"/>
            <a:ext cx="12618720" cy="1188851"/>
          </a:xfrm>
        </p:spPr>
        <p:txBody>
          <a:bodyPr/>
          <a:lstStyle/>
          <a:p>
            <a:r>
              <a:rPr lang="en-US" dirty="0"/>
              <a:t>Ingress Service Updates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6847" y="1068636"/>
            <a:ext cx="8298830" cy="641364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  <a:endParaRPr lang="en-US" sz="1800" dirty="0"/>
          </a:p>
          <a:p>
            <a:pPr algn="ctr"/>
            <a:r>
              <a:rPr lang="en-US" sz="1800" dirty="0"/>
              <a:t>Zones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  <a:endParaRPr lang="en-US" sz="1800" dirty="0"/>
          </a:p>
          <a:p>
            <a:pPr algn="ctr"/>
            <a:r>
              <a:rPr lang="en-US" sz="1800" dirty="0"/>
              <a:t>Service </a:t>
            </a:r>
            <a:endParaRPr lang="en-US" sz="1800" dirty="0"/>
          </a:p>
          <a:p>
            <a:pPr algn="ctr"/>
            <a:r>
              <a:rPr lang="en-US" sz="1800" dirty="0"/>
              <a:t>Identity</a:t>
            </a:r>
            <a:endParaRPr lang="en-US" sz="18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for Ingress</a:t>
            </a:r>
            <a:endParaRPr lang="en-US" sz="1800" dirty="0"/>
          </a:p>
          <a:p>
            <a:r>
              <a:rPr lang="en-US" sz="1800" dirty="0"/>
              <a:t>Controller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/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72" name="Elbow Connector 71"/>
          <p:cNvCxnSpPr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/>
          <p:cNvCxnSpPr/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  <a:endParaRPr lang="en-US" sz="1800" dirty="0"/>
          </a:p>
          <a:p>
            <a:pPr algn="ctr"/>
            <a:r>
              <a:rPr lang="en-US" sz="1800" dirty="0"/>
              <a:t>Zones</a:t>
            </a:r>
            <a:endParaRPr lang="en-US" sz="1800" dirty="0"/>
          </a:p>
        </p:txBody>
      </p:sp>
      <p:sp>
        <p:nvSpPr>
          <p:cNvPr id="85" name="TextBox 84"/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  <a:endParaRPr lang="en-US" sz="1800" dirty="0"/>
          </a:p>
          <a:p>
            <a:pPr algn="ctr"/>
            <a:r>
              <a:rPr lang="en-US" sz="1800" dirty="0"/>
              <a:t>Service </a:t>
            </a:r>
            <a:endParaRPr lang="en-US" sz="1800" dirty="0"/>
          </a:p>
          <a:p>
            <a:pPr algn="ctr"/>
            <a:r>
              <a:rPr lang="en-US" sz="1800" dirty="0"/>
              <a:t>Identity</a:t>
            </a:r>
            <a:endParaRPr lang="en-US" sz="1800" dirty="0"/>
          </a:p>
        </p:txBody>
      </p:sp>
      <p:sp>
        <p:nvSpPr>
          <p:cNvPr id="87" name="TextBox 86"/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  <a:endParaRPr lang="en-US" sz="1600" dirty="0"/>
          </a:p>
          <a:p>
            <a:pPr algn="ctr"/>
            <a:r>
              <a:rPr lang="en-US" sz="1600" dirty="0"/>
              <a:t>Scale Sets</a:t>
            </a:r>
            <a:endParaRPr lang="en-US" sz="1600" dirty="0"/>
          </a:p>
        </p:txBody>
      </p:sp>
      <p:cxnSp>
        <p:nvCxnSpPr>
          <p:cNvPr id="89" name="Straight Arrow Connector 88"/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/>
          <p:cNvCxnSpPr/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/>
          <p:cNvCxnSpPr/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98" name="Straight Arrow Connector 97"/>
          <p:cNvCxnSpPr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" name="Graphic 101" descr="User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362" y="-160432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  <a:endParaRPr lang="en-US" sz="4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1" y="793378"/>
            <a:ext cx="6618189" cy="6790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351" y="4975413"/>
            <a:ext cx="7497814" cy="26087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  <a:endParaRPr lang="en-US" dirty="0"/>
          </a:p>
          <a:p>
            <a:pPr algn="ctr"/>
            <a:r>
              <a:rPr lang="en-US" dirty="0"/>
              <a:t>Domain Name</a:t>
            </a:r>
            <a:endParaRPr lang="en-US" dirty="0"/>
          </a:p>
          <a:p>
            <a:pPr algn="ctr"/>
            <a:r>
              <a:rPr lang="en-US" dirty="0"/>
              <a:t>Based </a:t>
            </a:r>
            <a:endParaRPr lang="en-US" dirty="0"/>
          </a:p>
          <a:p>
            <a:pPr algn="ctr"/>
            <a:r>
              <a:rPr lang="en-US" dirty="0"/>
              <a:t>Routing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9" idx="4"/>
            <a:endCxn id="14" idx="3"/>
          </p:cNvCxnSpPr>
          <p:nvPr/>
        </p:nvCxnSpPr>
        <p:spPr>
          <a:xfrm flipH="1">
            <a:off x="4937760" y="3449170"/>
            <a:ext cx="6130581" cy="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4"/>
            <a:endCxn id="16" idx="3"/>
          </p:cNvCxnSpPr>
          <p:nvPr/>
        </p:nvCxnSpPr>
        <p:spPr>
          <a:xfrm flipH="1">
            <a:off x="5036372" y="3449170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  <a:endParaRPr lang="en-US" sz="4000" b="1" dirty="0">
              <a:solidFill>
                <a:srgbClr val="002060"/>
              </a:solidFill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  <a:endParaRPr lang="en-US" sz="1800" dirty="0"/>
          </a:p>
          <a:p>
            <a:pPr algn="ctr"/>
            <a:r>
              <a:rPr lang="en-US" sz="1800" dirty="0"/>
              <a:t>Zones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  <a:endParaRPr lang="en-US" sz="1800" dirty="0"/>
          </a:p>
          <a:p>
            <a:pPr algn="ctr"/>
            <a:r>
              <a:rPr lang="en-US" sz="1800" dirty="0"/>
              <a:t>Service </a:t>
            </a:r>
            <a:endParaRPr lang="en-US" sz="1800" dirty="0"/>
          </a:p>
          <a:p>
            <a:pPr algn="ctr"/>
            <a:r>
              <a:rPr lang="en-US" sz="1800" dirty="0"/>
              <a:t>Identity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  <a:endParaRPr lang="en-US" dirty="0"/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  <a:endParaRPr lang="en-US" dirty="0"/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  <a:endParaRPr lang="en-IN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  <a:endParaRPr lang="en-US" sz="1800" dirty="0"/>
          </a:p>
          <a:p>
            <a:r>
              <a:rPr lang="en-US" sz="1800" dirty="0"/>
              <a:t>for Ingress</a:t>
            </a:r>
            <a:endParaRPr lang="en-US" sz="1800" dirty="0"/>
          </a:p>
          <a:p>
            <a:r>
              <a:rPr lang="en-US" sz="1800" dirty="0"/>
              <a:t>Controller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  <a:endParaRPr lang="en-US" sz="1800" dirty="0"/>
          </a:p>
          <a:p>
            <a:pPr algn="ctr"/>
            <a:r>
              <a:rPr lang="en-US" sz="1800" dirty="0"/>
              <a:t>Load Balancer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  <a:endParaRPr lang="en-US" sz="1800" dirty="0"/>
          </a:p>
        </p:txBody>
      </p:sp>
      <p:cxnSp>
        <p:nvCxnSpPr>
          <p:cNvPr id="42" name="Straight Arrow Connector 41"/>
          <p:cNvCxnSpPr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/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72" name="Elbow Connector 71"/>
          <p:cNvCxnSpPr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  <a:endParaRPr lang="en-US" dirty="0"/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/>
          <p:cNvCxnSpPr/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  <a:endParaRPr lang="en-US" dirty="0"/>
          </a:p>
        </p:txBody>
      </p:sp>
      <p:pic>
        <p:nvPicPr>
          <p:cNvPr id="34" name="Graphic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  <a:endParaRPr lang="en-US" sz="1800" dirty="0"/>
          </a:p>
          <a:p>
            <a:pPr algn="ctr"/>
            <a:r>
              <a:rPr lang="en-US" sz="1800" dirty="0"/>
              <a:t>Zones</a:t>
            </a:r>
            <a:endParaRPr lang="en-US" sz="1800" dirty="0"/>
          </a:p>
        </p:txBody>
      </p:sp>
      <p:sp>
        <p:nvSpPr>
          <p:cNvPr id="85" name="TextBox 84"/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  <a:endParaRPr lang="en-US" sz="1800" dirty="0"/>
          </a:p>
          <a:p>
            <a:pPr algn="ctr"/>
            <a:r>
              <a:rPr lang="en-US" sz="1800" dirty="0"/>
              <a:t>Service </a:t>
            </a:r>
            <a:endParaRPr lang="en-US" sz="1800" dirty="0"/>
          </a:p>
          <a:p>
            <a:pPr algn="ctr"/>
            <a:r>
              <a:rPr lang="en-US" sz="1800" dirty="0"/>
              <a:t>Identity</a:t>
            </a:r>
            <a:endParaRPr lang="en-US" sz="1800" dirty="0"/>
          </a:p>
        </p:txBody>
      </p:sp>
      <p:sp>
        <p:nvSpPr>
          <p:cNvPr id="87" name="TextBox 86"/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  <a:endParaRPr lang="en-US" sz="1600" dirty="0"/>
          </a:p>
          <a:p>
            <a:pPr algn="ctr"/>
            <a:r>
              <a:rPr lang="en-US" sz="1600" dirty="0"/>
              <a:t>Scale Sets</a:t>
            </a:r>
            <a:endParaRPr lang="en-US" sz="1600" dirty="0"/>
          </a:p>
        </p:txBody>
      </p:sp>
      <p:cxnSp>
        <p:nvCxnSpPr>
          <p:cNvPr id="89" name="Straight Arrow Connector 88"/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/>
          <p:cNvCxnSpPr/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98" name="Straight Arrow Connector 97"/>
          <p:cNvCxnSpPr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/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/>
          <p:cNvCxnSpPr/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  <a:endParaRPr lang="en-US" dirty="0"/>
          </a:p>
        </p:txBody>
      </p:sp>
      <p:cxnSp>
        <p:nvCxnSpPr>
          <p:cNvPr id="43" name="Elbow Connector 42"/>
          <p:cNvCxnSpPr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/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60" y="1017402"/>
            <a:ext cx="6958029" cy="5245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017402"/>
            <a:ext cx="7123206" cy="48752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876803" y="6563775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12250271" y="5768787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/ > < / p : p r o p e r t i e s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c t : c o n t e n t T y p e S c h e m a   c t : _ = " "   m a : _ = " "   m a : c o n t e n t T y p e N a m e = " D o c u m e n t "   m a : c o n t e n t T y p e I D = " 0 x 0 1 0 1 0 0 D 0 0 F B A 7 6 2 A 8 B 4 A 4 A B 2 3 8 9 B E 0 B C E 3 C 8 3 F "   m a : c o n t e n t T y p e V e r s i o n = " 1 0 "   m a : c o n t e n t T y p e D e s c r i p t i o n = " C r e a t e   a   n e w   d o c u m e n t . "   m a : c o n t e n t T y p e S c o p e = " "   m a : v e r s i o n I D = " 0 f 3 e 2 6 8 5 e a 4 7 f 4 e b c 3 6 2 4 e d 4 1 7 f 1 3 5 3 7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c 0 9 6 9 c 2 d 5 9 6 e 3 3 b 8 1 2 7 4 0 b 7 2 2 f 5 f 5 3 c a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9 a 5 1 e a 1 a - 1 b 1 e - 4 1 e f - b 4 4 1 - 1 e e 4 f 2 f d 8 6 6 9 "   x m l n s : n s 3 = " 1 7 1 5 a 3 3 2 - 6 e 4 d - 4 c a d - 9 4 c 4 - 6 b a d a 4 e b 9 9 6 6 " >  
 < x s d : i m p o r t   n a m e s p a c e = " 9 a 5 1 e a 1 a - 1 b 1 e - 4 1 e f - b 4 4 1 - 1 e e 4 f 2 f d 8 6 6 9 " / >  
 < x s d : i m p o r t   n a m e s p a c e = " 1 7 1 5 a 3 3 2 - 6 e 4 d - 4 c a d - 9 4 c 4 - 6 b a d a 4 e b 9 9 6 6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S h a r e d W i t h U s e r s "   m i n O c c u r s = " 0 " / >  
 < x s d : e l e m e n t   r e f = " n s 2 : S h a r e d W i t h D e t a i l s "   m i n O c c u r s = " 0 " / >  
 < x s d : e l e m e n t   r e f = " n s 2 : L a s t S h a r e d B y U s e r "   m i n O c c u r s = " 0 " / >  
 < x s d : e l e m e n t   r e f = " n s 2 : L a s t S h a r e d B y T i m e "   m i n O c c u r s = " 0 " / >  
 < x s d : e l e m e n t   r e f = " n s 3 : M e d i a S e r v i c e M e t a d a t a "   m i n O c c u r s = " 0 " / >  
 < x s d : e l e m e n t   r e f = " n s 3 : M e d i a S e r v i c e F a s t M e t a d a t a "   m i n O c c u r s = " 0 " / >  
 < x s d : e l e m e n t   r e f = " n s 3 : M e d i a S e r v i c e D a t e T a k e n "   m i n O c c u r s = " 0 " / >  
 < x s d : e l e m e n t   r e f = " n s 3 : M e d i a S e r v i c e A u t o T a g s "   m i n O c c u r s = " 0 " / >  
 < x s d : e l e m e n t   r e f = " n s 3 : M e d i a S e r v i c e O C R "   m i n O c c u r s = " 0 " / >  
 < x s d : e l e m e n t   r e f = " n s 3 : M e d i a S e r v i c e L o c a t i o n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9 a 5 1 e a 1 a - 1 b 1 e - 4 1 e f - b 4 4 1 - 1 e e 4 f 2 f d 8 6 6 9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8 "   n i l l a b l e = " t r u e "   m a : d i s p l a y N a m e = " S h a r e d   W i t h "   m a : d e s c r i p t i o n = "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9 "   n i l l a b l e = " t r u e "   m a : d i s p l a y N a m e = " S h a r e d   W i t h   D e t a i l s "   m a : d e s c r i p t i o n = "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L a s t S h a r e d B y U s e r "   m a : i n d e x = " 1 0 "   n i l l a b l e = " t r u e "   m a : d i s p l a y N a m e = " L a s t   S h a r e d   B y   U s e r "   m a : d e s c r i p t i o n = " "   m a : i n t e r n a l N a m e = " L a s t S h a r e d B y U s e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L a s t S h a r e d B y T i m e "   m a : i n d e x = " 1 1 "   n i l l a b l e = " t r u e "   m a : d i s p l a y N a m e = " L a s t   S h a r e d   B y   T i m e "   m a : d e s c r i p t i o n = " "   m a : i n t e r n a l N a m e = " L a s t S h a r e d B y T i m e "   m a : r e a d O n l y = " t r u e " >  
 < x s d : s i m p l e T y p e >  
 < x s d : r e s t r i c t i o n   b a s e = " d m s : D a t e T i m e " / >  
 < / x s d : s i m p l e T y p e >  
 < / x s d : e l e m e n t >  
 < / x s d : s c h e m a >  
 < x s d : s c h e m a   t a r g e t N a m e s p a c e = " 1 7 1 5 a 3 3 2 - 6 e 4 d - 4 c a d - 9 4 c 4 - 6 b a d a 4 e b 9 9 6 6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1 2 "   n i l l a b l e = " t r u e "   m a : d i s p l a y N a m e = " M e d i a S e r v i c e M e t a d a t a "   m a : d e s c r i p t i o n = "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1 3 "   n i l l a b l e = " t r u e "   m a : d i s p l a y N a m e = " M e d i a S e r v i c e F a s t M e t a d a t a "   m a : d e s c r i p t i o n = "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4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T a g s "   m a : i n d e x = " 1 5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6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L o c a t i o n "   m a : i n d e x = " 1 7 "   n i l l a b l e = " t r u e "   m a : d i s p l a y N a m e = " M e d i a S e r v i c e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Props1.xml><?xml version="1.0" encoding="utf-8"?>
<ds:datastoreItem xmlns:ds="http://schemas.openxmlformats.org/officeDocument/2006/customXml" ds:itemID="{8CEC2339-1C1C-416D-9A21-94E8CFA5CBF4}">
  <ds:schemaRefs/>
</ds:datastoreItem>
</file>

<file path=customXml/itemProps2.xml><?xml version="1.0" encoding="utf-8"?>
<ds:datastoreItem xmlns:ds="http://schemas.openxmlformats.org/officeDocument/2006/customXml" ds:itemID="{92F2D375-1062-4EE6-861C-05377A63E419}">
  <ds:schemaRefs/>
</ds:datastoreItem>
</file>

<file path=customXml/itemProps3.xml><?xml version="1.0" encoding="utf-8"?>
<ds:datastoreItem xmlns:ds="http://schemas.openxmlformats.org/officeDocument/2006/customXml" ds:itemID="{39179B27-CBA1-4175-8B64-42FE0F853D8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60654</Words>
  <Application>WPS Presentation</Application>
  <PresentationFormat>Custom</PresentationFormat>
  <Paragraphs>5298</Paragraphs>
  <Slides>218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218</vt:i4>
      </vt:variant>
    </vt:vector>
  </HeadingPairs>
  <TitlesOfParts>
    <vt:vector size="233" baseType="lpstr">
      <vt:lpstr>Arial</vt:lpstr>
      <vt:lpstr>SimSun</vt:lpstr>
      <vt:lpstr>Wingdings</vt:lpstr>
      <vt:lpstr>Aharoni</vt:lpstr>
      <vt:lpstr>Yu Gothic UI Semibold</vt:lpstr>
      <vt:lpstr>Menlo</vt:lpstr>
      <vt:lpstr>Segoe Print</vt:lpstr>
      <vt:lpstr>Calibri</vt:lpstr>
      <vt:lpstr>Calibri Light</vt:lpstr>
      <vt:lpstr>Microsoft YaHei</vt:lpstr>
      <vt:lpstr>Arial Unicode MS</vt:lpstr>
      <vt:lpstr>Algerian</vt:lpstr>
      <vt:lpstr>Consolas</vt:lpstr>
      <vt:lpstr>Amazon Ember</vt:lpstr>
      <vt:lpstr>Office Theme</vt:lpstr>
      <vt:lpstr>Azure AKS Kubernetes - Masterclass | Azure DevOps, Terraform</vt:lpstr>
      <vt:lpstr>PowerPoint 演示文稿</vt:lpstr>
      <vt:lpstr>PowerPoint 演示文稿</vt:lpstr>
      <vt:lpstr>PowerPoint 演示文稿</vt:lpstr>
      <vt:lpstr>Docker - Fundamentals</vt:lpstr>
      <vt:lpstr>Kubernetes - Imperative &amp; Declarative</vt:lpstr>
      <vt:lpstr>PowerPoint 演示文稿</vt:lpstr>
      <vt:lpstr>PowerPoint 演示文稿</vt:lpstr>
      <vt:lpstr>PowerPoint 演示文稿</vt:lpstr>
      <vt:lpstr>PowerPoint 演示文稿</vt:lpstr>
      <vt:lpstr>AKS - Introduction</vt:lpstr>
      <vt:lpstr>AKS Kubernetes - Architecture</vt:lpstr>
      <vt:lpstr>PowerPoint 演示文稿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演示文稿</vt:lpstr>
      <vt:lpstr>Kubernetes - Fundamentals</vt:lpstr>
      <vt:lpstr>Kubernetes - Imperative &amp; Declarative</vt:lpstr>
      <vt:lpstr>PowerPoint 演示文稿</vt:lpstr>
      <vt:lpstr>Kubernetes - POD</vt:lpstr>
      <vt:lpstr>Kubernetes - POD</vt:lpstr>
      <vt:lpstr>Kubernetes – PODs</vt:lpstr>
      <vt:lpstr>Kubernetes – Multi-Container Pods</vt:lpstr>
      <vt:lpstr>PowerPoint 演示文稿</vt:lpstr>
      <vt:lpstr>PowerPoint 演示文稿</vt:lpstr>
      <vt:lpstr>Kubernetes – Service - LoadBalancer</vt:lpstr>
      <vt:lpstr>PowerPoint 演示文稿</vt:lpstr>
      <vt:lpstr>PowerPoint 演示文稿</vt:lpstr>
      <vt:lpstr>Kubernetes - ReplicaSets</vt:lpstr>
      <vt:lpstr>Kubernetes – ReplicaSet</vt:lpstr>
      <vt:lpstr>Kubernetes – ReplicaSet</vt:lpstr>
      <vt:lpstr>Kubernetes – ReplicaSet</vt:lpstr>
      <vt:lpstr>PowerPoint 演示文稿</vt:lpstr>
      <vt:lpstr>PowerPoint 演示文稿</vt:lpstr>
      <vt:lpstr>Kubernetes – Deployments</vt:lpstr>
      <vt:lpstr>Kubernetes - Deployment</vt:lpstr>
      <vt:lpstr>PowerPoint 演示文稿</vt:lpstr>
      <vt:lpstr>PowerPoint 演示文稿</vt:lpstr>
      <vt:lpstr>Kubernetes - Services</vt:lpstr>
      <vt:lpstr> Services</vt:lpstr>
      <vt:lpstr>PowerPoint 演示文稿</vt:lpstr>
      <vt:lpstr> Services Demo</vt:lpstr>
      <vt:lpstr>PowerPoint 演示文稿</vt:lpstr>
      <vt:lpstr>YAML Basics</vt:lpstr>
      <vt:lpstr>YAML Basics</vt:lpstr>
      <vt:lpstr>PowerPoint 演示文稿</vt:lpstr>
      <vt:lpstr>AKS Storage Concepts</vt:lpstr>
      <vt:lpstr>Why do we need Persistent Storage in Kubernetes?</vt:lpstr>
      <vt:lpstr>Persistent Volume Claims – How it works?</vt:lpstr>
      <vt:lpstr>PowerPoint 演示文稿</vt:lpstr>
      <vt:lpstr>Azure Disks - Introduction</vt:lpstr>
      <vt:lpstr>AKS Storage Azure Disks</vt:lpstr>
      <vt:lpstr>PowerPoint 演示文稿</vt:lpstr>
      <vt:lpstr>PowerPoint 演示文稿</vt:lpstr>
      <vt:lpstr>PowerPoint 演示文稿</vt:lpstr>
      <vt:lpstr>Azure MySQL Database</vt:lpstr>
      <vt:lpstr>PowerPoint 演示文稿</vt:lpstr>
      <vt:lpstr>PowerPoint 演示文稿</vt:lpstr>
      <vt:lpstr>Azure Files</vt:lpstr>
      <vt:lpstr>PowerPoint 演示文稿</vt:lpstr>
      <vt:lpstr>PowerPoint 演示文稿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演示文稿</vt:lpstr>
      <vt:lpstr>Azure AKS &amp; Nginx Ingress – Basic Architecture</vt:lpstr>
      <vt:lpstr>Basic Ingress Manifest</vt:lpstr>
      <vt:lpstr>Basic Ingress Manifest</vt:lpstr>
      <vt:lpstr>PowerPoint 演示文稿</vt:lpstr>
      <vt:lpstr>Azure AKS &amp; Nginx Ingress – Context Path Based Routing</vt:lpstr>
      <vt:lpstr>Ingress CPR Manifest</vt:lpstr>
      <vt:lpstr>PowerPoint 演示文稿</vt:lpstr>
      <vt:lpstr>Domain Registrar</vt:lpstr>
      <vt:lpstr>DNS Zone</vt:lpstr>
      <vt:lpstr>Azure DNS Zones</vt:lpstr>
      <vt:lpstr>Delegate Domain to Azure DNS</vt:lpstr>
      <vt:lpstr>PowerPoint 演示文稿</vt:lpstr>
      <vt:lpstr>Kubernetes External DNS</vt:lpstr>
      <vt:lpstr>Azure AKS    Nginx Ingress   External DNS</vt:lpstr>
      <vt:lpstr>Ingress with External DNS </vt:lpstr>
      <vt:lpstr>External DNS Updates</vt:lpstr>
      <vt:lpstr>External DNS Updates</vt:lpstr>
      <vt:lpstr>Ingress Service Updates</vt:lpstr>
      <vt:lpstr>PowerPoint 演示文稿</vt:lpstr>
      <vt:lpstr>Azure AKS    Nginx Ingress   External DNS Domain Name based Routing</vt:lpstr>
      <vt:lpstr>Ingress with External DNS and Domain Name based Routing</vt:lpstr>
      <vt:lpstr>PowerPoint 演示文稿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演示文稿</vt:lpstr>
      <vt:lpstr>Kubernetes - Resources Requests &amp; Limits</vt:lpstr>
      <vt:lpstr>Kubernetes – Requests &amp; Limits</vt:lpstr>
      <vt:lpstr>Kubernetes  Requests &amp; Limits</vt:lpstr>
      <vt:lpstr>PowerPoint 演示文稿</vt:lpstr>
      <vt:lpstr>Kubernetes - Namespaces</vt:lpstr>
      <vt:lpstr>Kubernetes - Namespaces</vt:lpstr>
      <vt:lpstr>Kubernetes - Namespaces</vt:lpstr>
      <vt:lpstr>Kubernetes - Namespaces &amp; DNS</vt:lpstr>
      <vt:lpstr>PowerPoint 演示文稿</vt:lpstr>
      <vt:lpstr>Namespaces – Limit Range</vt:lpstr>
      <vt:lpstr>Namespaces – Limit Range</vt:lpstr>
      <vt:lpstr>Limit Range</vt:lpstr>
      <vt:lpstr>PowerPoint 演示文稿</vt:lpstr>
      <vt:lpstr>Namespaces - Resource Quota</vt:lpstr>
      <vt:lpstr>Resource Quota</vt:lpstr>
      <vt:lpstr>PowerPoint 演示文稿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演示文稿</vt:lpstr>
      <vt:lpstr>PowerPoint 演示文稿</vt:lpstr>
      <vt:lpstr>Azure AKS - Virtual Nodes Mixed Mode Deployments</vt:lpstr>
      <vt:lpstr>PowerPoint 演示文稿</vt:lpstr>
      <vt:lpstr>Azure Container Registry - Introduction</vt:lpstr>
      <vt:lpstr>PowerPoint 演示文稿</vt:lpstr>
      <vt:lpstr>PowerPoint 演示文稿</vt:lpstr>
      <vt:lpstr>PowerPoint 演示文稿</vt:lpstr>
      <vt:lpstr>Azure Container Registry – Pricing Tiers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Azure DevOps Pipelines – Build &amp; Push Docker Image to ACR</vt:lpstr>
      <vt:lpstr>PowerPoint 演示文稿</vt:lpstr>
      <vt:lpstr>PowerPoint 演示文稿</vt:lpstr>
      <vt:lpstr>PowerPoint 演示文稿</vt:lpstr>
      <vt:lpstr>Azure Pipelines – Key Concepts</vt:lpstr>
      <vt:lpstr>PowerPoint 演示文稿</vt:lpstr>
      <vt:lpstr>Azure Pipelines – Starter Pipeline</vt:lpstr>
      <vt:lpstr>Azure DevOps – Build Pipeline</vt:lpstr>
      <vt:lpstr>PowerPoint 演示文稿</vt:lpstr>
      <vt:lpstr>Azure DevOps – Release Pipelines</vt:lpstr>
      <vt:lpstr>Azure DevOps – Release Pipelines</vt:lpstr>
      <vt:lpstr>PowerPoint 演示文稿</vt:lpstr>
      <vt:lpstr>Azure Release Pipelines</vt:lpstr>
      <vt:lpstr>Azure Release Pipelines - Releases</vt:lpstr>
      <vt:lpstr>PowerPoint 演示文稿</vt:lpstr>
      <vt:lpstr>Azure AKS - Addons</vt:lpstr>
      <vt:lpstr>Azure AKS    HTTP Application Routing  Add On Ingress  + External DNS (Automatic Install) </vt:lpstr>
      <vt:lpstr>Ingress with External DNS</vt:lpstr>
      <vt:lpstr>PowerPoint 演示文稿</vt:lpstr>
      <vt:lpstr>Azure AKS Cluster Access</vt:lpstr>
      <vt:lpstr>PowerPoint 演示文稿</vt:lpstr>
      <vt:lpstr>Azure Active Directory Authentication for AKS Admins</vt:lpstr>
      <vt:lpstr>Azure Active Directory Authentication for AKS Admins</vt:lpstr>
      <vt:lpstr>PowerPoint 演示文稿</vt:lpstr>
      <vt:lpstr>Kubernetes RBAC </vt:lpstr>
      <vt:lpstr>Kubernetes RBAC</vt:lpstr>
      <vt:lpstr>PowerPoint 演示文稿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演示文稿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演示文稿</vt:lpstr>
      <vt:lpstr>Azure AKS – Autoscaling Nodes &amp; Pods</vt:lpstr>
      <vt:lpstr>PowerPoint 演示文稿</vt:lpstr>
      <vt:lpstr>Cluster Autoscaler - Introduction</vt:lpstr>
      <vt:lpstr>PowerPoint 演示文稿</vt:lpstr>
      <vt:lpstr>Horizontal Pod Autoscaler – HPA - Intoduction</vt:lpstr>
      <vt:lpstr>How HPA works?</vt:lpstr>
      <vt:lpstr>How is HPA configured?</vt:lpstr>
      <vt:lpstr>PowerPoint 演示文稿</vt:lpstr>
      <vt:lpstr>PowerPoint 演示文稿</vt:lpstr>
      <vt:lpstr>PowerPoint 演示文稿</vt:lpstr>
      <vt:lpstr>PowerPoint 演示文稿</vt:lpstr>
      <vt:lpstr>Azure AKS Cluster – Create AKS Cluster using CLI</vt:lpstr>
      <vt:lpstr>Azure AKS Cluster – Node Pools (Linux, Windows, Virtual)</vt:lpstr>
      <vt:lpstr>PowerPoint 演示文稿</vt:lpstr>
      <vt:lpstr>PowerPoint 演示文稿</vt:lpstr>
      <vt:lpstr>PowerPoint 演示文稿</vt:lpstr>
      <vt:lpstr>Azure AKS Cluster – Create AKS Cluster using CLI</vt:lpstr>
      <vt:lpstr>PowerPoint 演示文稿</vt:lpstr>
      <vt:lpstr>Azure AKS Cluster – Node Pools (Linux, Windows, Virtual)</vt:lpstr>
      <vt:lpstr>PowerPoint 演示文稿</vt:lpstr>
      <vt:lpstr>PowerPoint 演示文稿</vt:lpstr>
      <vt:lpstr>PowerPoint 演示文稿</vt:lpstr>
      <vt:lpstr>PowerPoint 演示文稿</vt:lpstr>
      <vt:lpstr>Azure AKS Cluster – Node Pools (Linux, Windows</vt:lpstr>
      <vt:lpstr>BEFORE THIS ARE LIVE SLIDES</vt:lpstr>
      <vt:lpstr>PowerPoint 演示文稿</vt:lpstr>
      <vt:lpstr>AKS Cluster - Features</vt:lpstr>
      <vt:lpstr>AKS - Addons</vt:lpstr>
      <vt:lpstr>PowerPoint 演示文稿</vt:lpstr>
      <vt:lpstr>Which Ingress Controller to Use?</vt:lpstr>
      <vt:lpstr>PowerPoint 演示文稿</vt:lpstr>
      <vt:lpstr>Backup Slides</vt:lpstr>
      <vt:lpstr>PowerPoint 演示文稿</vt:lpstr>
      <vt:lpstr>PowerPoint 演示文稿</vt:lpstr>
      <vt:lpstr>Docker - Fundamentals</vt:lpstr>
      <vt:lpstr>Kubernetes - Imperative &amp; Declarative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afong</cp:lastModifiedBy>
  <cp:revision>1156</cp:revision>
  <dcterms:created xsi:type="dcterms:W3CDTF">2019-11-12T03:20:00Z</dcterms:created>
  <dcterms:modified xsi:type="dcterms:W3CDTF">2024-01-24T16:32:40Z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57E118DFA774465A9551EA668482CD68_13</vt:lpwstr>
  </property>
  <property fmtid="{D5CDD505-2E9C-101B-9397-08002B2CF9AE}" pid="3" name="KSOProductBuildVer">
    <vt:lpwstr>1033-12.2.0.13431</vt:lpwstr>
  </property>
</Properties>
</file>